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93455" r:id="rId5"/>
  </p:sldMasterIdLst>
  <p:notesMasterIdLst>
    <p:notesMasterId r:id="rId29"/>
  </p:notesMasterIdLst>
  <p:handoutMasterIdLst>
    <p:handoutMasterId r:id="rId30"/>
  </p:handoutMasterIdLst>
  <p:sldIdLst>
    <p:sldId id="282" r:id="rId6"/>
    <p:sldId id="283" r:id="rId7"/>
    <p:sldId id="318" r:id="rId8"/>
    <p:sldId id="342" r:id="rId9"/>
    <p:sldId id="340" r:id="rId10"/>
    <p:sldId id="320" r:id="rId11"/>
    <p:sldId id="343" r:id="rId12"/>
    <p:sldId id="344" r:id="rId13"/>
    <p:sldId id="345" r:id="rId14"/>
    <p:sldId id="347" r:id="rId15"/>
    <p:sldId id="341" r:id="rId16"/>
    <p:sldId id="349" r:id="rId17"/>
    <p:sldId id="348" r:id="rId18"/>
    <p:sldId id="329" r:id="rId19"/>
    <p:sldId id="317" r:id="rId20"/>
    <p:sldId id="328" r:id="rId21"/>
    <p:sldId id="331" r:id="rId22"/>
    <p:sldId id="332" r:id="rId23"/>
    <p:sldId id="334" r:id="rId24"/>
    <p:sldId id="339" r:id="rId25"/>
    <p:sldId id="336" r:id="rId26"/>
    <p:sldId id="338" r:id="rId27"/>
    <p:sldId id="293" r:id="rId2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B1A50"/>
    <a:srgbClr val="B1043C"/>
    <a:srgbClr val="A4B9AF"/>
    <a:srgbClr val="009995"/>
    <a:srgbClr val="26365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58F2F09-3BB8-473A-AFE2-53B006997667}" v="35" dt="2024-09-20T09:42:24.991"/>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3814"/>
  </p:normalViewPr>
  <p:slideViewPr>
    <p:cSldViewPr snapToGrid="0" snapToObjects="1">
      <p:cViewPr varScale="1">
        <p:scale>
          <a:sx n="109" d="100"/>
          <a:sy n="109" d="100"/>
        </p:scale>
        <p:origin x="734" y="82"/>
      </p:cViewPr>
      <p:guideLst>
        <p:guide orient="horz" pos="1620"/>
        <p:guide pos="2880"/>
      </p:guideLst>
    </p:cSldViewPr>
  </p:slideViewPr>
  <p:notesTextViewPr>
    <p:cViewPr>
      <p:scale>
        <a:sx n="100" d="100"/>
        <a:sy n="100" d="100"/>
      </p:scale>
      <p:origin x="0" y="0"/>
    </p:cViewPr>
  </p:notesTextViewPr>
  <p:sorterViewPr>
    <p:cViewPr>
      <p:scale>
        <a:sx n="149" d="100"/>
        <a:sy n="149" d="100"/>
      </p:scale>
      <p:origin x="0" y="0"/>
    </p:cViewPr>
  </p:sorterViewPr>
  <p:notesViewPr>
    <p:cSldViewPr snapToGrid="0" snapToObjects="1">
      <p:cViewPr varScale="1">
        <p:scale>
          <a:sx n="154" d="100"/>
          <a:sy n="154" d="100"/>
        </p:scale>
        <p:origin x="-6872" y="-10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35" Type="http://schemas.microsoft.com/office/2015/10/relationships/revisionInfo" Target="revisionInfo.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barChart>
        <c:barDir val="col"/>
        <c:grouping val="clustered"/>
        <c:varyColors val="0"/>
        <c:ser>
          <c:idx val="0"/>
          <c:order val="0"/>
          <c:tx>
            <c:strRef>
              <c:f>Blad1!$B$1</c:f>
              <c:strCache>
                <c:ptCount val="1"/>
                <c:pt idx="0">
                  <c:v>Reeks 1</c:v>
                </c:pt>
              </c:strCache>
            </c:strRef>
          </c:tx>
          <c:spPr>
            <a:solidFill>
              <a:schemeClr val="accent6"/>
            </a:solidFill>
          </c:spPr>
          <c:invertIfNegative val="0"/>
          <c:cat>
            <c:strRef>
              <c:f>Blad1!$A$2:$A$5</c:f>
              <c:strCache>
                <c:ptCount val="4"/>
                <c:pt idx="0">
                  <c:v>Categorie 1</c:v>
                </c:pt>
                <c:pt idx="1">
                  <c:v>Categorie 2</c:v>
                </c:pt>
                <c:pt idx="2">
                  <c:v>Categorie 3</c:v>
                </c:pt>
                <c:pt idx="3">
                  <c:v>Categorie 4</c:v>
                </c:pt>
              </c:strCache>
            </c:strRef>
          </c:cat>
          <c:val>
            <c:numRef>
              <c:f>Blad1!$B$2:$B$5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A556-B04B-ABA0-6434EEDB8487}"/>
            </c:ext>
          </c:extLst>
        </c:ser>
        <c:ser>
          <c:idx val="1"/>
          <c:order val="1"/>
          <c:tx>
            <c:strRef>
              <c:f>Blad1!$C$1</c:f>
              <c:strCache>
                <c:ptCount val="1"/>
                <c:pt idx="0">
                  <c:v>Reeks 2</c:v>
                </c:pt>
              </c:strCache>
            </c:strRef>
          </c:tx>
          <c:spPr>
            <a:solidFill>
              <a:schemeClr val="accent1"/>
            </a:solidFill>
          </c:spPr>
          <c:invertIfNegative val="0"/>
          <c:cat>
            <c:strRef>
              <c:f>Blad1!$A$2:$A$5</c:f>
              <c:strCache>
                <c:ptCount val="4"/>
                <c:pt idx="0">
                  <c:v>Categorie 1</c:v>
                </c:pt>
                <c:pt idx="1">
                  <c:v>Categorie 2</c:v>
                </c:pt>
                <c:pt idx="2">
                  <c:v>Categorie 3</c:v>
                </c:pt>
                <c:pt idx="3">
                  <c:v>Categorie 4</c:v>
                </c:pt>
              </c:strCache>
            </c:strRef>
          </c:cat>
          <c:val>
            <c:numRef>
              <c:f>Blad1!$C$2:$C$5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A556-B04B-ABA0-6434EEDB8487}"/>
            </c:ext>
          </c:extLst>
        </c:ser>
        <c:ser>
          <c:idx val="2"/>
          <c:order val="2"/>
          <c:tx>
            <c:strRef>
              <c:f>Blad1!$D$1</c:f>
              <c:strCache>
                <c:ptCount val="1"/>
                <c:pt idx="0">
                  <c:v>Reeks 3</c:v>
                </c:pt>
              </c:strCache>
            </c:strRef>
          </c:tx>
          <c:spPr>
            <a:solidFill>
              <a:schemeClr val="accent3"/>
            </a:solidFill>
          </c:spPr>
          <c:invertIfNegative val="0"/>
          <c:cat>
            <c:strRef>
              <c:f>Blad1!$A$2:$A$5</c:f>
              <c:strCache>
                <c:ptCount val="4"/>
                <c:pt idx="0">
                  <c:v>Categorie 1</c:v>
                </c:pt>
                <c:pt idx="1">
                  <c:v>Categorie 2</c:v>
                </c:pt>
                <c:pt idx="2">
                  <c:v>Categorie 3</c:v>
                </c:pt>
                <c:pt idx="3">
                  <c:v>Categorie 4</c:v>
                </c:pt>
              </c:strCache>
            </c:strRef>
          </c:cat>
          <c:val>
            <c:numRef>
              <c:f>Blad1!$D$2:$D$5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A556-B04B-ABA0-6434EEDB8487}"/>
            </c:ext>
          </c:extLst>
        </c:ser>
        <c:dLbls>
          <c:showLegendKey val="0"/>
          <c:showVal val="0"/>
          <c:showCatName val="0"/>
          <c:showSerName val="0"/>
          <c:showPercent val="0"/>
          <c:showBubbleSize val="0"/>
        </c:dLbls>
        <c:gapWidth val="150"/>
        <c:axId val="-2128966120"/>
        <c:axId val="-2128962936"/>
      </c:barChart>
      <c:catAx>
        <c:axId val="-2128966120"/>
        <c:scaling>
          <c:orientation val="minMax"/>
        </c:scaling>
        <c:delete val="0"/>
        <c:axPos val="b"/>
        <c:numFmt formatCode="General" sourceLinked="0"/>
        <c:majorTickMark val="out"/>
        <c:minorTickMark val="none"/>
        <c:tickLblPos val="nextTo"/>
        <c:txPr>
          <a:bodyPr/>
          <a:lstStyle/>
          <a:p>
            <a:pPr>
              <a:defRPr sz="1000" b="0" i="0">
                <a:solidFill>
                  <a:schemeClr val="tx1"/>
                </a:solidFill>
                <a:latin typeface="Verdana"/>
                <a:cs typeface="Verdana"/>
              </a:defRPr>
            </a:pPr>
            <a:endParaRPr lang="nl-BE"/>
          </a:p>
        </c:txPr>
        <c:crossAx val="-2128962936"/>
        <c:crosses val="autoZero"/>
        <c:auto val="1"/>
        <c:lblAlgn val="ctr"/>
        <c:lblOffset val="100"/>
        <c:noMultiLvlLbl val="0"/>
      </c:catAx>
      <c:valAx>
        <c:axId val="-2128962936"/>
        <c:scaling>
          <c:orientation val="minMax"/>
        </c:scaling>
        <c:delete val="0"/>
        <c:axPos val="l"/>
        <c:majorGridlines/>
        <c:numFmt formatCode="General" sourceLinked="1"/>
        <c:majorTickMark val="out"/>
        <c:minorTickMark val="none"/>
        <c:tickLblPos val="nextTo"/>
        <c:txPr>
          <a:bodyPr/>
          <a:lstStyle/>
          <a:p>
            <a:pPr>
              <a:defRPr sz="1000" b="0" i="0">
                <a:latin typeface="Signa Offc Pro Light"/>
                <a:cs typeface="Signa Offc Pro Light"/>
              </a:defRPr>
            </a:pPr>
            <a:endParaRPr lang="nl-BE"/>
          </a:p>
        </c:txPr>
        <c:crossAx val="-2128966120"/>
        <c:crosses val="autoZero"/>
        <c:crossBetween val="between"/>
      </c:valAx>
      <c:spPr>
        <a:noFill/>
        <a:ln w="25400">
          <a:noFill/>
        </a:ln>
      </c:spPr>
    </c:plotArea>
    <c:legend>
      <c:legendPos val="r"/>
      <c:overlay val="0"/>
      <c:txPr>
        <a:bodyPr/>
        <a:lstStyle/>
        <a:p>
          <a:pPr>
            <a:defRPr sz="1000" b="0" i="0">
              <a:latin typeface="Verdana"/>
              <a:cs typeface="Verdana"/>
            </a:defRPr>
          </a:pPr>
          <a:endParaRPr lang="nl-BE"/>
        </a:p>
      </c:txPr>
    </c:legend>
    <c:plotVisOnly val="1"/>
    <c:dispBlanksAs val="gap"/>
    <c:showDLblsOverMax val="0"/>
  </c:chart>
  <c:txPr>
    <a:bodyPr/>
    <a:lstStyle/>
    <a:p>
      <a:pPr>
        <a:defRPr sz="1800"/>
      </a:pPr>
      <a:endParaRPr lang="nl-B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Blad1!$B$1</c:f>
              <c:strCache>
                <c:ptCount val="1"/>
                <c:pt idx="0">
                  <c:v>Reeks 1</c:v>
                </c:pt>
              </c:strCache>
            </c:strRef>
          </c:tx>
          <c:spPr>
            <a:solidFill>
              <a:srgbClr val="009FB4"/>
            </a:solidFill>
          </c:spPr>
          <c:invertIfNegative val="0"/>
          <c:cat>
            <c:strRef>
              <c:f>Blad1!$A$2:$A$5</c:f>
              <c:strCache>
                <c:ptCount val="4"/>
                <c:pt idx="0">
                  <c:v>Categorie 1</c:v>
                </c:pt>
                <c:pt idx="1">
                  <c:v>Categorie 2</c:v>
                </c:pt>
                <c:pt idx="2">
                  <c:v>Categorie 3</c:v>
                </c:pt>
                <c:pt idx="3">
                  <c:v>Categorie 4</c:v>
                </c:pt>
              </c:strCache>
            </c:strRef>
          </c:cat>
          <c:val>
            <c:numRef>
              <c:f>Blad1!$B$2:$B$5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AFE5-0B4F-8E1B-B80F663CC573}"/>
            </c:ext>
          </c:extLst>
        </c:ser>
        <c:ser>
          <c:idx val="1"/>
          <c:order val="1"/>
          <c:tx>
            <c:strRef>
              <c:f>Blad1!$C$1</c:f>
              <c:strCache>
                <c:ptCount val="1"/>
                <c:pt idx="0">
                  <c:v>Reeks 2</c:v>
                </c:pt>
              </c:strCache>
            </c:strRef>
          </c:tx>
          <c:spPr>
            <a:solidFill>
              <a:srgbClr val="B1093D"/>
            </a:solidFill>
          </c:spPr>
          <c:invertIfNegative val="0"/>
          <c:cat>
            <c:strRef>
              <c:f>Blad1!$A$2:$A$5</c:f>
              <c:strCache>
                <c:ptCount val="4"/>
                <c:pt idx="0">
                  <c:v>Categorie 1</c:v>
                </c:pt>
                <c:pt idx="1">
                  <c:v>Categorie 2</c:v>
                </c:pt>
                <c:pt idx="2">
                  <c:v>Categorie 3</c:v>
                </c:pt>
                <c:pt idx="3">
                  <c:v>Categorie 4</c:v>
                </c:pt>
              </c:strCache>
            </c:strRef>
          </c:cat>
          <c:val>
            <c:numRef>
              <c:f>Blad1!$C$2:$C$5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AFE5-0B4F-8E1B-B80F663CC573}"/>
            </c:ext>
          </c:extLst>
        </c:ser>
        <c:ser>
          <c:idx val="2"/>
          <c:order val="2"/>
          <c:tx>
            <c:strRef>
              <c:f>Blad1!$D$1</c:f>
              <c:strCache>
                <c:ptCount val="1"/>
                <c:pt idx="0">
                  <c:v>Reeks 3</c:v>
                </c:pt>
              </c:strCache>
            </c:strRef>
          </c:tx>
          <c:spPr>
            <a:solidFill>
              <a:schemeClr val="accent3"/>
            </a:solidFill>
          </c:spPr>
          <c:invertIfNegative val="0"/>
          <c:cat>
            <c:strRef>
              <c:f>Blad1!$A$2:$A$5</c:f>
              <c:strCache>
                <c:ptCount val="4"/>
                <c:pt idx="0">
                  <c:v>Categorie 1</c:v>
                </c:pt>
                <c:pt idx="1">
                  <c:v>Categorie 2</c:v>
                </c:pt>
                <c:pt idx="2">
                  <c:v>Categorie 3</c:v>
                </c:pt>
                <c:pt idx="3">
                  <c:v>Categorie 4</c:v>
                </c:pt>
              </c:strCache>
            </c:strRef>
          </c:cat>
          <c:val>
            <c:numRef>
              <c:f>Blad1!$D$2:$D$5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AFE5-0B4F-8E1B-B80F663CC573}"/>
            </c:ext>
          </c:extLst>
        </c:ser>
        <c:dLbls>
          <c:showLegendKey val="0"/>
          <c:showVal val="0"/>
          <c:showCatName val="0"/>
          <c:showSerName val="0"/>
          <c:showPercent val="0"/>
          <c:showBubbleSize val="0"/>
        </c:dLbls>
        <c:gapWidth val="150"/>
        <c:axId val="-2131495656"/>
        <c:axId val="-2131498856"/>
      </c:barChart>
      <c:catAx>
        <c:axId val="-2131495656"/>
        <c:scaling>
          <c:orientation val="minMax"/>
        </c:scaling>
        <c:delete val="0"/>
        <c:axPos val="b"/>
        <c:numFmt formatCode="General" sourceLinked="0"/>
        <c:majorTickMark val="out"/>
        <c:minorTickMark val="none"/>
        <c:tickLblPos val="nextTo"/>
        <c:txPr>
          <a:bodyPr/>
          <a:lstStyle/>
          <a:p>
            <a:pPr>
              <a:defRPr sz="1000" b="0" i="0">
                <a:solidFill>
                  <a:schemeClr val="tx1"/>
                </a:solidFill>
                <a:latin typeface="Verdana"/>
                <a:cs typeface="Verdana"/>
              </a:defRPr>
            </a:pPr>
            <a:endParaRPr lang="nl-BE"/>
          </a:p>
        </c:txPr>
        <c:crossAx val="-2131498856"/>
        <c:crosses val="autoZero"/>
        <c:auto val="1"/>
        <c:lblAlgn val="ctr"/>
        <c:lblOffset val="100"/>
        <c:noMultiLvlLbl val="0"/>
      </c:catAx>
      <c:valAx>
        <c:axId val="-2131498856"/>
        <c:scaling>
          <c:orientation val="minMax"/>
        </c:scaling>
        <c:delete val="0"/>
        <c:axPos val="l"/>
        <c:majorGridlines/>
        <c:numFmt formatCode="General" sourceLinked="1"/>
        <c:majorTickMark val="out"/>
        <c:minorTickMark val="none"/>
        <c:tickLblPos val="nextTo"/>
        <c:txPr>
          <a:bodyPr/>
          <a:lstStyle/>
          <a:p>
            <a:pPr>
              <a:defRPr sz="1000" b="0" i="0">
                <a:latin typeface="Signa Offc Pro Light"/>
                <a:cs typeface="Signa Offc Pro Light"/>
              </a:defRPr>
            </a:pPr>
            <a:endParaRPr lang="nl-BE"/>
          </a:p>
        </c:txPr>
        <c:crossAx val="-2131495656"/>
        <c:crosses val="autoZero"/>
        <c:crossBetween val="between"/>
      </c:valAx>
      <c:spPr>
        <a:noFill/>
        <a:ln w="25400">
          <a:noFill/>
        </a:ln>
      </c:spPr>
    </c:plotArea>
    <c:legend>
      <c:legendPos val="r"/>
      <c:overlay val="0"/>
      <c:txPr>
        <a:bodyPr/>
        <a:lstStyle/>
        <a:p>
          <a:pPr>
            <a:defRPr sz="1000" b="0" i="0">
              <a:latin typeface="Verdana"/>
              <a:cs typeface="Verdana"/>
            </a:defRPr>
          </a:pPr>
          <a:endParaRPr lang="nl-BE"/>
        </a:p>
      </c:txPr>
    </c:legend>
    <c:plotVisOnly val="1"/>
    <c:dispBlanksAs val="gap"/>
    <c:showDLblsOverMax val="0"/>
  </c:chart>
  <c:txPr>
    <a:bodyPr/>
    <a:lstStyle/>
    <a:p>
      <a:pPr>
        <a:defRPr sz="1800"/>
      </a:pPr>
      <a:endParaRPr lang="nl-BE"/>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E8BD8FD-033E-9849-BA37-21D250D40694}" type="datetime1">
              <a:rPr lang="nl-BE" smtClean="0"/>
              <a:t>17/09/2024</a:t>
            </a:fld>
            <a:endParaRPr lang="nl-NL"/>
          </a:p>
        </p:txBody>
      </p:sp>
      <p:sp>
        <p:nvSpPr>
          <p:cNvPr id="4" name="Tijdelijke aanduiding voor voet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1B4B7F7-1B81-6F45-9062-5292107A6625}" type="slidenum">
              <a:rPr lang="nl-NL" smtClean="0"/>
              <a:t>‹nr.›</a:t>
            </a:fld>
            <a:endParaRPr lang="nl-NL"/>
          </a:p>
        </p:txBody>
      </p:sp>
    </p:spTree>
    <p:extLst>
      <p:ext uri="{BB962C8B-B14F-4D97-AF65-F5344CB8AC3E}">
        <p14:creationId xmlns:p14="http://schemas.microsoft.com/office/powerpoint/2010/main" val="2364921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C86D7B-3315-6F4C-8C9E-EDDBADB446BF}" type="datetime1">
              <a:rPr lang="nl-BE" smtClean="0"/>
              <a:t>17/09/2024</a:t>
            </a:fld>
            <a:endParaRPr lang="nl-NL"/>
          </a:p>
        </p:txBody>
      </p:sp>
      <p:sp>
        <p:nvSpPr>
          <p:cNvPr id="4" name="Tijdelijke aanduiding voor dia-afbeelding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BE"/>
              <a:t>Klik om de tekststijl van het model te bewerken</a:t>
            </a:r>
          </a:p>
          <a:p>
            <a:pPr lvl="1"/>
            <a:r>
              <a:rPr lang="nl-BE"/>
              <a:t>Tweede niveau</a:t>
            </a:r>
          </a:p>
          <a:p>
            <a:pPr lvl="2"/>
            <a:r>
              <a:rPr lang="nl-BE"/>
              <a:t>Derde niveau</a:t>
            </a:r>
          </a:p>
          <a:p>
            <a:pPr lvl="3"/>
            <a:r>
              <a:rPr lang="nl-BE"/>
              <a:t>Vierde niveau</a:t>
            </a:r>
          </a:p>
          <a:p>
            <a:pPr lvl="4"/>
            <a:r>
              <a:rPr lang="nl-BE"/>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ED9AC6-2BF3-6346-9481-9A7F131FEC6D}" type="slidenum">
              <a:rPr lang="nl-NL" smtClean="0"/>
              <a:t>‹nr.›</a:t>
            </a:fld>
            <a:endParaRPr lang="nl-NL"/>
          </a:p>
        </p:txBody>
      </p:sp>
    </p:spTree>
    <p:extLst>
      <p:ext uri="{BB962C8B-B14F-4D97-AF65-F5344CB8AC3E}">
        <p14:creationId xmlns:p14="http://schemas.microsoft.com/office/powerpoint/2010/main" val="712759434"/>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Aan de hand van het nieuwe powerpointsjabloon wil ik de look en feel van de opgefriste huisstijl aftoetsen. Bedoeling is dat we hierna alle afgeleiden gaan aanpassen convorm deze stijl en alle elementen zoals kleurgebruik die al vast liggen en al zijn toegepast in de nieuwe sensoa.be</a:t>
            </a:r>
          </a:p>
          <a:p>
            <a:r>
              <a:rPr lang="nl-BE" dirty="0"/>
              <a:t>Formaat is nu 16:9</a:t>
            </a:r>
          </a:p>
        </p:txBody>
      </p:sp>
      <p:sp>
        <p:nvSpPr>
          <p:cNvPr id="4" name="Tijdelijke aanduiding voor dianummer 3"/>
          <p:cNvSpPr>
            <a:spLocks noGrp="1"/>
          </p:cNvSpPr>
          <p:nvPr>
            <p:ph type="sldNum" sz="quarter" idx="5"/>
          </p:nvPr>
        </p:nvSpPr>
        <p:spPr/>
        <p:txBody>
          <a:bodyPr/>
          <a:lstStyle/>
          <a:p>
            <a:fld id="{8AED9AC6-2BF3-6346-9481-9A7F131FEC6D}" type="slidenum">
              <a:rPr lang="nl-NL" smtClean="0"/>
              <a:t>0</a:t>
            </a:fld>
            <a:endParaRPr lang="nl-NL"/>
          </a:p>
        </p:txBody>
      </p:sp>
    </p:spTree>
    <p:extLst>
      <p:ext uri="{BB962C8B-B14F-4D97-AF65-F5344CB8AC3E}">
        <p14:creationId xmlns:p14="http://schemas.microsoft.com/office/powerpoint/2010/main" val="5615731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Beginnen met het eenvoudigste, een tekstslide. Zoveel mogelijk te vermijden, maar soms niet te omzeilen. Onderaan een balk waarin logo’s kunnen worden toegevoegd </a:t>
            </a:r>
          </a:p>
        </p:txBody>
      </p:sp>
      <p:sp>
        <p:nvSpPr>
          <p:cNvPr id="4" name="Tijdelijke aanduiding voor dianummer 3"/>
          <p:cNvSpPr>
            <a:spLocks noGrp="1"/>
          </p:cNvSpPr>
          <p:nvPr>
            <p:ph type="sldNum" sz="quarter" idx="5"/>
          </p:nvPr>
        </p:nvSpPr>
        <p:spPr/>
        <p:txBody>
          <a:bodyPr/>
          <a:lstStyle/>
          <a:p>
            <a:fld id="{8AED9AC6-2BF3-6346-9481-9A7F131FEC6D}" type="slidenum">
              <a:rPr lang="nl-NL" smtClean="0"/>
              <a:t>10</a:t>
            </a:fld>
            <a:endParaRPr lang="nl-NL"/>
          </a:p>
        </p:txBody>
      </p:sp>
    </p:spTree>
    <p:extLst>
      <p:ext uri="{BB962C8B-B14F-4D97-AF65-F5344CB8AC3E}">
        <p14:creationId xmlns:p14="http://schemas.microsoft.com/office/powerpoint/2010/main" val="9848902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Beginnen met het eenvoudigste, een tekstslide. Zoveel mogelijk te vermijden, maar soms niet te omzeilen. Onderaan een balk waarin logo’s kunnen worden toegevoegd </a:t>
            </a:r>
          </a:p>
        </p:txBody>
      </p:sp>
      <p:sp>
        <p:nvSpPr>
          <p:cNvPr id="4" name="Tijdelijke aanduiding voor dianummer 3"/>
          <p:cNvSpPr>
            <a:spLocks noGrp="1"/>
          </p:cNvSpPr>
          <p:nvPr>
            <p:ph type="sldNum" sz="quarter" idx="5"/>
          </p:nvPr>
        </p:nvSpPr>
        <p:spPr/>
        <p:txBody>
          <a:bodyPr/>
          <a:lstStyle/>
          <a:p>
            <a:fld id="{8AED9AC6-2BF3-6346-9481-9A7F131FEC6D}" type="slidenum">
              <a:rPr lang="nl-NL" smtClean="0"/>
              <a:t>13</a:t>
            </a:fld>
            <a:endParaRPr lang="nl-NL"/>
          </a:p>
        </p:txBody>
      </p:sp>
    </p:spTree>
    <p:extLst>
      <p:ext uri="{BB962C8B-B14F-4D97-AF65-F5344CB8AC3E}">
        <p14:creationId xmlns:p14="http://schemas.microsoft.com/office/powerpoint/2010/main" val="10036071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Beginnen met het eenvoudigste, een tekstslide. Zoveel mogelijk te vermijden, maar soms niet te omzeilen. Onderaan een balk waarin logo’s kunnen worden toegevoegd </a:t>
            </a:r>
          </a:p>
        </p:txBody>
      </p:sp>
      <p:sp>
        <p:nvSpPr>
          <p:cNvPr id="4" name="Tijdelijke aanduiding voor dianummer 3"/>
          <p:cNvSpPr>
            <a:spLocks noGrp="1"/>
          </p:cNvSpPr>
          <p:nvPr>
            <p:ph type="sldNum" sz="quarter" idx="5"/>
          </p:nvPr>
        </p:nvSpPr>
        <p:spPr/>
        <p:txBody>
          <a:bodyPr/>
          <a:lstStyle/>
          <a:p>
            <a:fld id="{8AED9AC6-2BF3-6346-9481-9A7F131FEC6D}" type="slidenum">
              <a:rPr lang="nl-NL" smtClean="0"/>
              <a:t>14</a:t>
            </a:fld>
            <a:endParaRPr lang="nl-NL"/>
          </a:p>
        </p:txBody>
      </p:sp>
    </p:spTree>
    <p:extLst>
      <p:ext uri="{BB962C8B-B14F-4D97-AF65-F5344CB8AC3E}">
        <p14:creationId xmlns:p14="http://schemas.microsoft.com/office/powerpoint/2010/main" val="8690758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Beginnen met het eenvoudigste, een tekstslide. Zoveel mogelijk te vermijden, maar soms niet te omzeilen. Onderaan een balk waarin logo’s kunnen worden toegevoegd </a:t>
            </a:r>
          </a:p>
        </p:txBody>
      </p:sp>
      <p:sp>
        <p:nvSpPr>
          <p:cNvPr id="4" name="Tijdelijke aanduiding voor dianummer 3"/>
          <p:cNvSpPr>
            <a:spLocks noGrp="1"/>
          </p:cNvSpPr>
          <p:nvPr>
            <p:ph type="sldNum" sz="quarter" idx="5"/>
          </p:nvPr>
        </p:nvSpPr>
        <p:spPr/>
        <p:txBody>
          <a:bodyPr/>
          <a:lstStyle/>
          <a:p>
            <a:fld id="{8AED9AC6-2BF3-6346-9481-9A7F131FEC6D}" type="slidenum">
              <a:rPr lang="nl-NL" smtClean="0"/>
              <a:t>15</a:t>
            </a:fld>
            <a:endParaRPr lang="nl-NL"/>
          </a:p>
        </p:txBody>
      </p:sp>
    </p:spTree>
    <p:extLst>
      <p:ext uri="{BB962C8B-B14F-4D97-AF65-F5344CB8AC3E}">
        <p14:creationId xmlns:p14="http://schemas.microsoft.com/office/powerpoint/2010/main" val="2565211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Beginnen met het eenvoudigste, een tekstslide. Zoveel mogelijk te vermijden, maar soms niet te omzeilen. Onderaan een balk waarin logo’s kunnen worden toegevoegd </a:t>
            </a:r>
          </a:p>
        </p:txBody>
      </p:sp>
      <p:sp>
        <p:nvSpPr>
          <p:cNvPr id="4" name="Tijdelijke aanduiding voor dianummer 3"/>
          <p:cNvSpPr>
            <a:spLocks noGrp="1"/>
          </p:cNvSpPr>
          <p:nvPr>
            <p:ph type="sldNum" sz="quarter" idx="5"/>
          </p:nvPr>
        </p:nvSpPr>
        <p:spPr/>
        <p:txBody>
          <a:bodyPr/>
          <a:lstStyle/>
          <a:p>
            <a:fld id="{8AED9AC6-2BF3-6346-9481-9A7F131FEC6D}" type="slidenum">
              <a:rPr lang="nl-NL" smtClean="0"/>
              <a:t>16</a:t>
            </a:fld>
            <a:endParaRPr lang="nl-NL"/>
          </a:p>
        </p:txBody>
      </p:sp>
    </p:spTree>
    <p:extLst>
      <p:ext uri="{BB962C8B-B14F-4D97-AF65-F5344CB8AC3E}">
        <p14:creationId xmlns:p14="http://schemas.microsoft.com/office/powerpoint/2010/main" val="3495879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Beginnen met het eenvoudigste, een tekstslide. Zoveel mogelijk te vermijden, maar soms niet te omzeilen. Onderaan een balk waarin logo’s kunnen worden toegevoegd </a:t>
            </a:r>
          </a:p>
        </p:txBody>
      </p:sp>
      <p:sp>
        <p:nvSpPr>
          <p:cNvPr id="4" name="Tijdelijke aanduiding voor dianummer 3"/>
          <p:cNvSpPr>
            <a:spLocks noGrp="1"/>
          </p:cNvSpPr>
          <p:nvPr>
            <p:ph type="sldNum" sz="quarter" idx="5"/>
          </p:nvPr>
        </p:nvSpPr>
        <p:spPr/>
        <p:txBody>
          <a:bodyPr/>
          <a:lstStyle/>
          <a:p>
            <a:fld id="{8AED9AC6-2BF3-6346-9481-9A7F131FEC6D}" type="slidenum">
              <a:rPr lang="nl-NL" smtClean="0"/>
              <a:t>17</a:t>
            </a:fld>
            <a:endParaRPr lang="nl-NL"/>
          </a:p>
        </p:txBody>
      </p:sp>
    </p:spTree>
    <p:extLst>
      <p:ext uri="{BB962C8B-B14F-4D97-AF65-F5344CB8AC3E}">
        <p14:creationId xmlns:p14="http://schemas.microsoft.com/office/powerpoint/2010/main" val="34606894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Beginnen met het eenvoudigste, een tekstslide. Zoveel mogelijk te vermijden, maar soms niet te omzeilen. Onderaan een balk waarin logo’s kunnen worden toegevoegd </a:t>
            </a:r>
          </a:p>
        </p:txBody>
      </p:sp>
      <p:sp>
        <p:nvSpPr>
          <p:cNvPr id="4" name="Tijdelijke aanduiding voor dianummer 3"/>
          <p:cNvSpPr>
            <a:spLocks noGrp="1"/>
          </p:cNvSpPr>
          <p:nvPr>
            <p:ph type="sldNum" sz="quarter" idx="5"/>
          </p:nvPr>
        </p:nvSpPr>
        <p:spPr/>
        <p:txBody>
          <a:bodyPr/>
          <a:lstStyle/>
          <a:p>
            <a:fld id="{8AED9AC6-2BF3-6346-9481-9A7F131FEC6D}" type="slidenum">
              <a:rPr lang="nl-NL" smtClean="0"/>
              <a:t>18</a:t>
            </a:fld>
            <a:endParaRPr lang="nl-NL"/>
          </a:p>
        </p:txBody>
      </p:sp>
    </p:spTree>
    <p:extLst>
      <p:ext uri="{BB962C8B-B14F-4D97-AF65-F5344CB8AC3E}">
        <p14:creationId xmlns:p14="http://schemas.microsoft.com/office/powerpoint/2010/main" val="1877260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Beginnen met het eenvoudigste, een tekstslide. Zoveel mogelijk te vermijden, maar soms niet te omzeilen. Onderaan een balk waarin logo’s kunnen worden toegevoegd </a:t>
            </a:r>
          </a:p>
        </p:txBody>
      </p:sp>
      <p:sp>
        <p:nvSpPr>
          <p:cNvPr id="4" name="Tijdelijke aanduiding voor dianummer 3"/>
          <p:cNvSpPr>
            <a:spLocks noGrp="1"/>
          </p:cNvSpPr>
          <p:nvPr>
            <p:ph type="sldNum" sz="quarter" idx="5"/>
          </p:nvPr>
        </p:nvSpPr>
        <p:spPr/>
        <p:txBody>
          <a:bodyPr/>
          <a:lstStyle/>
          <a:p>
            <a:fld id="{8AED9AC6-2BF3-6346-9481-9A7F131FEC6D}" type="slidenum">
              <a:rPr lang="nl-NL" smtClean="0"/>
              <a:t>19</a:t>
            </a:fld>
            <a:endParaRPr lang="nl-NL"/>
          </a:p>
        </p:txBody>
      </p:sp>
    </p:spTree>
    <p:extLst>
      <p:ext uri="{BB962C8B-B14F-4D97-AF65-F5344CB8AC3E}">
        <p14:creationId xmlns:p14="http://schemas.microsoft.com/office/powerpoint/2010/main" val="26555549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Beginnen met het eenvoudigste, een tekstslide. Zoveel mogelijk te vermijden, maar soms niet te omzeilen. Onderaan een balk waarin logo’s kunnen worden toegevoegd </a:t>
            </a:r>
          </a:p>
        </p:txBody>
      </p:sp>
      <p:sp>
        <p:nvSpPr>
          <p:cNvPr id="4" name="Tijdelijke aanduiding voor dianummer 3"/>
          <p:cNvSpPr>
            <a:spLocks noGrp="1"/>
          </p:cNvSpPr>
          <p:nvPr>
            <p:ph type="sldNum" sz="quarter" idx="5"/>
          </p:nvPr>
        </p:nvSpPr>
        <p:spPr/>
        <p:txBody>
          <a:bodyPr/>
          <a:lstStyle/>
          <a:p>
            <a:fld id="{8AED9AC6-2BF3-6346-9481-9A7F131FEC6D}" type="slidenum">
              <a:rPr lang="nl-NL" smtClean="0"/>
              <a:t>20</a:t>
            </a:fld>
            <a:endParaRPr lang="nl-NL"/>
          </a:p>
        </p:txBody>
      </p:sp>
    </p:spTree>
    <p:extLst>
      <p:ext uri="{BB962C8B-B14F-4D97-AF65-F5344CB8AC3E}">
        <p14:creationId xmlns:p14="http://schemas.microsoft.com/office/powerpoint/2010/main" val="28877813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Beginnen met het eenvoudigste, een tekstslide. Zoveel mogelijk te vermijden, maar soms niet te omzeilen. Onderaan een balk waarin logo’s kunnen worden toegevoegd </a:t>
            </a:r>
          </a:p>
        </p:txBody>
      </p:sp>
      <p:sp>
        <p:nvSpPr>
          <p:cNvPr id="4" name="Tijdelijke aanduiding voor dianummer 3"/>
          <p:cNvSpPr>
            <a:spLocks noGrp="1"/>
          </p:cNvSpPr>
          <p:nvPr>
            <p:ph type="sldNum" sz="quarter" idx="5"/>
          </p:nvPr>
        </p:nvSpPr>
        <p:spPr/>
        <p:txBody>
          <a:bodyPr/>
          <a:lstStyle/>
          <a:p>
            <a:fld id="{8AED9AC6-2BF3-6346-9481-9A7F131FEC6D}" type="slidenum">
              <a:rPr lang="nl-NL" smtClean="0"/>
              <a:t>21</a:t>
            </a:fld>
            <a:endParaRPr lang="nl-NL"/>
          </a:p>
        </p:txBody>
      </p:sp>
    </p:spTree>
    <p:extLst>
      <p:ext uri="{BB962C8B-B14F-4D97-AF65-F5344CB8AC3E}">
        <p14:creationId xmlns:p14="http://schemas.microsoft.com/office/powerpoint/2010/main" val="3946792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Beginnen met het eenvoudigste, een tekstslide. Zoveel mogelijk te vermijden, maar soms niet te omzeilen. Onderaan een balk waarin logo’s kunnen worden toegevoegd </a:t>
            </a:r>
          </a:p>
        </p:txBody>
      </p:sp>
      <p:sp>
        <p:nvSpPr>
          <p:cNvPr id="4" name="Tijdelijke aanduiding voor dianummer 3"/>
          <p:cNvSpPr>
            <a:spLocks noGrp="1"/>
          </p:cNvSpPr>
          <p:nvPr>
            <p:ph type="sldNum" sz="quarter" idx="5"/>
          </p:nvPr>
        </p:nvSpPr>
        <p:spPr/>
        <p:txBody>
          <a:bodyPr/>
          <a:lstStyle/>
          <a:p>
            <a:fld id="{8AED9AC6-2BF3-6346-9481-9A7F131FEC6D}" type="slidenum">
              <a:rPr lang="nl-NL" smtClean="0"/>
              <a:t>1</a:t>
            </a:fld>
            <a:endParaRPr lang="nl-NL"/>
          </a:p>
        </p:txBody>
      </p:sp>
    </p:spTree>
    <p:extLst>
      <p:ext uri="{BB962C8B-B14F-4D97-AF65-F5344CB8AC3E}">
        <p14:creationId xmlns:p14="http://schemas.microsoft.com/office/powerpoint/2010/main" val="12226361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BE"/>
          </a:p>
        </p:txBody>
      </p:sp>
      <p:sp>
        <p:nvSpPr>
          <p:cNvPr id="4" name="Tijdelijke aanduiding voor dianummer 3"/>
          <p:cNvSpPr>
            <a:spLocks noGrp="1"/>
          </p:cNvSpPr>
          <p:nvPr>
            <p:ph type="sldNum" sz="quarter" idx="5"/>
          </p:nvPr>
        </p:nvSpPr>
        <p:spPr/>
        <p:txBody>
          <a:bodyPr/>
          <a:lstStyle/>
          <a:p>
            <a:fld id="{8AED9AC6-2BF3-6346-9481-9A7F131FEC6D}" type="slidenum">
              <a:rPr lang="nl-NL" smtClean="0"/>
              <a:t>22</a:t>
            </a:fld>
            <a:endParaRPr lang="nl-NL"/>
          </a:p>
        </p:txBody>
      </p:sp>
    </p:spTree>
    <p:extLst>
      <p:ext uri="{BB962C8B-B14F-4D97-AF65-F5344CB8AC3E}">
        <p14:creationId xmlns:p14="http://schemas.microsoft.com/office/powerpoint/2010/main" val="1473966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Beginnen met het eenvoudigste, een tekstslide. Zoveel mogelijk te vermijden, maar soms niet te omzeilen. Onderaan een balk waarin logo’s kunnen worden toegevoegd </a:t>
            </a:r>
          </a:p>
        </p:txBody>
      </p:sp>
      <p:sp>
        <p:nvSpPr>
          <p:cNvPr id="4" name="Tijdelijke aanduiding voor dianummer 3"/>
          <p:cNvSpPr>
            <a:spLocks noGrp="1"/>
          </p:cNvSpPr>
          <p:nvPr>
            <p:ph type="sldNum" sz="quarter" idx="5"/>
          </p:nvPr>
        </p:nvSpPr>
        <p:spPr/>
        <p:txBody>
          <a:bodyPr/>
          <a:lstStyle/>
          <a:p>
            <a:fld id="{8AED9AC6-2BF3-6346-9481-9A7F131FEC6D}" type="slidenum">
              <a:rPr lang="nl-NL" smtClean="0"/>
              <a:t>2</a:t>
            </a:fld>
            <a:endParaRPr lang="nl-NL"/>
          </a:p>
        </p:txBody>
      </p:sp>
    </p:spTree>
    <p:extLst>
      <p:ext uri="{BB962C8B-B14F-4D97-AF65-F5344CB8AC3E}">
        <p14:creationId xmlns:p14="http://schemas.microsoft.com/office/powerpoint/2010/main" val="26573206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Beginnen met het eenvoudigste, een tekstslide. Zoveel mogelijk te vermijden, maar soms niet te omzeilen. Onderaan een balk waarin logo’s kunnen worden toegevoegd </a:t>
            </a:r>
          </a:p>
        </p:txBody>
      </p:sp>
      <p:sp>
        <p:nvSpPr>
          <p:cNvPr id="4" name="Tijdelijke aanduiding voor dianummer 3"/>
          <p:cNvSpPr>
            <a:spLocks noGrp="1"/>
          </p:cNvSpPr>
          <p:nvPr>
            <p:ph type="sldNum" sz="quarter" idx="5"/>
          </p:nvPr>
        </p:nvSpPr>
        <p:spPr/>
        <p:txBody>
          <a:bodyPr/>
          <a:lstStyle/>
          <a:p>
            <a:fld id="{8AED9AC6-2BF3-6346-9481-9A7F131FEC6D}" type="slidenum">
              <a:rPr lang="nl-NL" smtClean="0"/>
              <a:t>3</a:t>
            </a:fld>
            <a:endParaRPr lang="nl-NL"/>
          </a:p>
        </p:txBody>
      </p:sp>
    </p:spTree>
    <p:extLst>
      <p:ext uri="{BB962C8B-B14F-4D97-AF65-F5344CB8AC3E}">
        <p14:creationId xmlns:p14="http://schemas.microsoft.com/office/powerpoint/2010/main" val="29411384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Beginnen met het eenvoudigste, een tekstslide. Zoveel mogelijk te vermijden, maar soms niet te omzeilen. Onderaan een balk waarin logo’s kunnen worden toegevoegd </a:t>
            </a:r>
          </a:p>
        </p:txBody>
      </p:sp>
      <p:sp>
        <p:nvSpPr>
          <p:cNvPr id="4" name="Tijdelijke aanduiding voor dianummer 3"/>
          <p:cNvSpPr>
            <a:spLocks noGrp="1"/>
          </p:cNvSpPr>
          <p:nvPr>
            <p:ph type="sldNum" sz="quarter" idx="5"/>
          </p:nvPr>
        </p:nvSpPr>
        <p:spPr/>
        <p:txBody>
          <a:bodyPr/>
          <a:lstStyle/>
          <a:p>
            <a:fld id="{8AED9AC6-2BF3-6346-9481-9A7F131FEC6D}" type="slidenum">
              <a:rPr lang="nl-NL" smtClean="0"/>
              <a:t>4</a:t>
            </a:fld>
            <a:endParaRPr lang="nl-NL"/>
          </a:p>
        </p:txBody>
      </p:sp>
    </p:spTree>
    <p:extLst>
      <p:ext uri="{BB962C8B-B14F-4D97-AF65-F5344CB8AC3E}">
        <p14:creationId xmlns:p14="http://schemas.microsoft.com/office/powerpoint/2010/main" val="533113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Beginnen met het eenvoudigste, een tekstslide. Zoveel mogelijk te vermijden, maar soms niet te omzeilen. Onderaan een balk waarin logo’s kunnen worden toegevoegd </a:t>
            </a:r>
          </a:p>
        </p:txBody>
      </p:sp>
      <p:sp>
        <p:nvSpPr>
          <p:cNvPr id="4" name="Tijdelijke aanduiding voor dianummer 3"/>
          <p:cNvSpPr>
            <a:spLocks noGrp="1"/>
          </p:cNvSpPr>
          <p:nvPr>
            <p:ph type="sldNum" sz="quarter" idx="5"/>
          </p:nvPr>
        </p:nvSpPr>
        <p:spPr/>
        <p:txBody>
          <a:bodyPr/>
          <a:lstStyle/>
          <a:p>
            <a:fld id="{8AED9AC6-2BF3-6346-9481-9A7F131FEC6D}" type="slidenum">
              <a:rPr lang="nl-NL" smtClean="0"/>
              <a:t>5</a:t>
            </a:fld>
            <a:endParaRPr lang="nl-NL"/>
          </a:p>
        </p:txBody>
      </p:sp>
    </p:spTree>
    <p:extLst>
      <p:ext uri="{BB962C8B-B14F-4D97-AF65-F5344CB8AC3E}">
        <p14:creationId xmlns:p14="http://schemas.microsoft.com/office/powerpoint/2010/main" val="4014602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Beginnen met het eenvoudigste, een tekstslide. Zoveel mogelijk te vermijden, maar soms niet te omzeilen. Onderaan een balk waarin logo’s kunnen worden toegevoegd </a:t>
            </a:r>
          </a:p>
        </p:txBody>
      </p:sp>
      <p:sp>
        <p:nvSpPr>
          <p:cNvPr id="4" name="Tijdelijke aanduiding voor dianummer 3"/>
          <p:cNvSpPr>
            <a:spLocks noGrp="1"/>
          </p:cNvSpPr>
          <p:nvPr>
            <p:ph type="sldNum" sz="quarter" idx="5"/>
          </p:nvPr>
        </p:nvSpPr>
        <p:spPr/>
        <p:txBody>
          <a:bodyPr/>
          <a:lstStyle/>
          <a:p>
            <a:fld id="{8AED9AC6-2BF3-6346-9481-9A7F131FEC6D}" type="slidenum">
              <a:rPr lang="nl-NL" smtClean="0"/>
              <a:t>6</a:t>
            </a:fld>
            <a:endParaRPr lang="nl-NL"/>
          </a:p>
        </p:txBody>
      </p:sp>
    </p:spTree>
    <p:extLst>
      <p:ext uri="{BB962C8B-B14F-4D97-AF65-F5344CB8AC3E}">
        <p14:creationId xmlns:p14="http://schemas.microsoft.com/office/powerpoint/2010/main" val="2627173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Beginnen met het eenvoudigste, een tekstslide. Zoveel mogelijk te vermijden, maar soms niet te omzeilen. Onderaan een balk waarin logo’s kunnen worden toegevoegd </a:t>
            </a:r>
          </a:p>
        </p:txBody>
      </p:sp>
      <p:sp>
        <p:nvSpPr>
          <p:cNvPr id="4" name="Tijdelijke aanduiding voor dianummer 3"/>
          <p:cNvSpPr>
            <a:spLocks noGrp="1"/>
          </p:cNvSpPr>
          <p:nvPr>
            <p:ph type="sldNum" sz="quarter" idx="5"/>
          </p:nvPr>
        </p:nvSpPr>
        <p:spPr/>
        <p:txBody>
          <a:bodyPr/>
          <a:lstStyle/>
          <a:p>
            <a:fld id="{8AED9AC6-2BF3-6346-9481-9A7F131FEC6D}" type="slidenum">
              <a:rPr lang="nl-NL" smtClean="0"/>
              <a:t>7</a:t>
            </a:fld>
            <a:endParaRPr lang="nl-NL"/>
          </a:p>
        </p:txBody>
      </p:sp>
    </p:spTree>
    <p:extLst>
      <p:ext uri="{BB962C8B-B14F-4D97-AF65-F5344CB8AC3E}">
        <p14:creationId xmlns:p14="http://schemas.microsoft.com/office/powerpoint/2010/main" val="1098808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BE" dirty="0"/>
              <a:t>Beginnen met het eenvoudigste, een tekstslide. Zoveel mogelijk te vermijden, maar soms niet te omzeilen. Onderaan een balk waarin logo’s kunnen worden toegevoegd </a:t>
            </a:r>
          </a:p>
        </p:txBody>
      </p:sp>
      <p:sp>
        <p:nvSpPr>
          <p:cNvPr id="4" name="Tijdelijke aanduiding voor dianummer 3"/>
          <p:cNvSpPr>
            <a:spLocks noGrp="1"/>
          </p:cNvSpPr>
          <p:nvPr>
            <p:ph type="sldNum" sz="quarter" idx="5"/>
          </p:nvPr>
        </p:nvSpPr>
        <p:spPr/>
        <p:txBody>
          <a:bodyPr/>
          <a:lstStyle/>
          <a:p>
            <a:fld id="{8AED9AC6-2BF3-6346-9481-9A7F131FEC6D}" type="slidenum">
              <a:rPr lang="nl-NL" smtClean="0"/>
              <a:t>8</a:t>
            </a:fld>
            <a:endParaRPr lang="nl-NL"/>
          </a:p>
        </p:txBody>
      </p:sp>
    </p:spTree>
    <p:extLst>
      <p:ext uri="{BB962C8B-B14F-4D97-AF65-F5344CB8AC3E}">
        <p14:creationId xmlns:p14="http://schemas.microsoft.com/office/powerpoint/2010/main" val="27478400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Master" Target="../slideMasters/slideMaster1.xml"/><Relationship Id="rId5" Type="http://schemas.openxmlformats.org/officeDocument/2006/relationships/image" Target="../media/image16.png"/><Relationship Id="rId4"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 slide">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2"/>
          <a:srcRect/>
          <a:stretch/>
        </p:blipFill>
        <p:spPr>
          <a:xfrm>
            <a:off x="229" y="129"/>
            <a:ext cx="9143541" cy="5143242"/>
          </a:xfrm>
          <a:prstGeom prst="rect">
            <a:avLst/>
          </a:prstGeom>
        </p:spPr>
      </p:pic>
      <p:sp>
        <p:nvSpPr>
          <p:cNvPr id="2" name="Title 1"/>
          <p:cNvSpPr>
            <a:spLocks noGrp="1"/>
          </p:cNvSpPr>
          <p:nvPr>
            <p:ph type="ctrTitle"/>
          </p:nvPr>
        </p:nvSpPr>
        <p:spPr>
          <a:xfrm>
            <a:off x="821228" y="1462070"/>
            <a:ext cx="4752329" cy="982154"/>
          </a:xfrm>
        </p:spPr>
        <p:txBody>
          <a:bodyPr>
            <a:normAutofit/>
          </a:bodyPr>
          <a:lstStyle>
            <a:lvl1pPr algn="l">
              <a:defRPr sz="3200" b="0" i="0">
                <a:solidFill>
                  <a:schemeClr val="bg1"/>
                </a:solidFill>
                <a:latin typeface="Verdana"/>
                <a:cs typeface="Verdana"/>
              </a:defRPr>
            </a:lvl1pPr>
          </a:lstStyle>
          <a:p>
            <a:r>
              <a:rPr lang="nl-NL"/>
              <a:t>Klik om stijl te bewerken</a:t>
            </a:r>
            <a:endParaRPr lang="en-US" dirty="0"/>
          </a:p>
        </p:txBody>
      </p:sp>
      <p:sp>
        <p:nvSpPr>
          <p:cNvPr id="3" name="Subtitle 2"/>
          <p:cNvSpPr>
            <a:spLocks noGrp="1"/>
          </p:cNvSpPr>
          <p:nvPr>
            <p:ph type="subTitle" idx="1"/>
          </p:nvPr>
        </p:nvSpPr>
        <p:spPr>
          <a:xfrm>
            <a:off x="821228" y="2574812"/>
            <a:ext cx="4752329" cy="417005"/>
          </a:xfrm>
        </p:spPr>
        <p:txBody>
          <a:bodyPr>
            <a:normAutofit/>
          </a:bodyPr>
          <a:lstStyle>
            <a:lvl1pPr marL="0" indent="0" algn="l">
              <a:buNone/>
              <a:defRPr sz="1800" b="0" i="0">
                <a:solidFill>
                  <a:srgbClr val="FFFFFF"/>
                </a:solidFill>
                <a:latin typeface="Verdana"/>
                <a:cs typeface="Verdan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pic>
        <p:nvPicPr>
          <p:cNvPr id="4" name="Afbeelding 3" descr="VOLLE_LEEUW_WIT_NEG.ai"/>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44388" y="3900349"/>
            <a:ext cx="1854200" cy="723900"/>
          </a:xfrm>
          <a:prstGeom prst="rect">
            <a:avLst/>
          </a:prstGeom>
        </p:spPr>
      </p:pic>
    </p:spTree>
    <p:extLst>
      <p:ext uri="{BB962C8B-B14F-4D97-AF65-F5344CB8AC3E}">
        <p14:creationId xmlns:p14="http://schemas.microsoft.com/office/powerpoint/2010/main" val="1728351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afbeelding slide hoofdstuk">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29"/>
            <a:ext cx="9144000" cy="5143242"/>
          </a:xfrm>
          <a:prstGeom prst="rect">
            <a:avLst/>
          </a:prstGeom>
        </p:spPr>
      </p:pic>
      <p:sp>
        <p:nvSpPr>
          <p:cNvPr id="2" name="Title 1"/>
          <p:cNvSpPr>
            <a:spLocks noGrp="1"/>
          </p:cNvSpPr>
          <p:nvPr>
            <p:ph type="title"/>
          </p:nvPr>
        </p:nvSpPr>
        <p:spPr>
          <a:xfrm>
            <a:off x="1595950" y="211753"/>
            <a:ext cx="7315173" cy="525782"/>
          </a:xfrm>
        </p:spPr>
        <p:txBody>
          <a:bodyPr/>
          <a:lstStyle/>
          <a:p>
            <a:r>
              <a:rPr lang="nl-NL"/>
              <a:t>Klik om stijl te bewerken</a:t>
            </a:r>
            <a:endParaRPr lang="en-US" dirty="0"/>
          </a:p>
        </p:txBody>
      </p:sp>
      <p:sp>
        <p:nvSpPr>
          <p:cNvPr id="3" name="Content Placeholder 2"/>
          <p:cNvSpPr>
            <a:spLocks noGrp="1"/>
          </p:cNvSpPr>
          <p:nvPr>
            <p:ph idx="1"/>
          </p:nvPr>
        </p:nvSpPr>
        <p:spPr>
          <a:xfrm>
            <a:off x="4704773" y="1360714"/>
            <a:ext cx="4090891" cy="2990246"/>
          </a:xfrm>
        </p:spPr>
        <p:txBody>
          <a:bodyPr/>
          <a:lstStyle/>
          <a:p>
            <a:pPr lvl="0"/>
            <a:r>
              <a:rPr lang="nl-NL"/>
              <a:t>Klikken om de tekststijl van het model te bewerken</a:t>
            </a:r>
          </a:p>
        </p:txBody>
      </p:sp>
      <p:sp>
        <p:nvSpPr>
          <p:cNvPr id="6" name="Slide Number Placeholder 5"/>
          <p:cNvSpPr>
            <a:spLocks noGrp="1"/>
          </p:cNvSpPr>
          <p:nvPr>
            <p:ph type="sldNum" sz="quarter" idx="12"/>
          </p:nvPr>
        </p:nvSpPr>
        <p:spPr/>
        <p:txBody>
          <a:bodyPr/>
          <a:lstStyle>
            <a:lvl1pPr algn="r">
              <a:defRPr b="0" i="0">
                <a:solidFill>
                  <a:schemeClr val="tx1"/>
                </a:solidFill>
                <a:latin typeface="Signa Offc Pro Light"/>
                <a:cs typeface="Signa Offc Pro Light"/>
              </a:defRPr>
            </a:lvl1pPr>
          </a:lstStyle>
          <a:p>
            <a:fld id="{2066355A-084C-D24E-9AD2-7E4FC41EA627}" type="slidenum">
              <a:rPr lang="en-US" smtClean="0"/>
              <a:pPr/>
              <a:t>‹nr.›</a:t>
            </a:fld>
            <a:endParaRPr lang="en-US" dirty="0"/>
          </a:p>
        </p:txBody>
      </p:sp>
      <p:sp>
        <p:nvSpPr>
          <p:cNvPr id="12" name="Tijdelijke aanduiding voor tekst 11"/>
          <p:cNvSpPr>
            <a:spLocks noGrp="1"/>
          </p:cNvSpPr>
          <p:nvPr>
            <p:ph type="body" sz="quarter" idx="13" hasCustomPrompt="1"/>
          </p:nvPr>
        </p:nvSpPr>
        <p:spPr>
          <a:xfrm>
            <a:off x="247650" y="206375"/>
            <a:ext cx="676275" cy="525463"/>
          </a:xfrm>
        </p:spPr>
        <p:txBody>
          <a:bodyPr anchor="ctr">
            <a:normAutofit/>
          </a:bodyPr>
          <a:lstStyle>
            <a:lvl1pPr marL="0" indent="0" algn="ctr">
              <a:buNone/>
              <a:defRPr sz="2800" b="1">
                <a:solidFill>
                  <a:schemeClr val="accent3"/>
                </a:solidFill>
              </a:defRPr>
            </a:lvl1pPr>
          </a:lstStyle>
          <a:p>
            <a:pPr lvl="0"/>
            <a:r>
              <a:rPr lang="nl-BE" dirty="0"/>
              <a:t>1</a:t>
            </a:r>
            <a:endParaRPr lang="nl-NL" dirty="0"/>
          </a:p>
        </p:txBody>
      </p:sp>
      <p:sp>
        <p:nvSpPr>
          <p:cNvPr id="10" name="Tijdelijke aanduiding voor afbeelding 9"/>
          <p:cNvSpPr>
            <a:spLocks noGrp="1"/>
          </p:cNvSpPr>
          <p:nvPr>
            <p:ph type="pic" sz="quarter" idx="15"/>
          </p:nvPr>
        </p:nvSpPr>
        <p:spPr>
          <a:xfrm>
            <a:off x="300037" y="1360714"/>
            <a:ext cx="3971925" cy="2990850"/>
          </a:xfrm>
        </p:spPr>
        <p:txBody>
          <a:bodyPr/>
          <a:lstStyle/>
          <a:p>
            <a:r>
              <a:rPr lang="nl-NL"/>
              <a:t>Klik op het pictogram als u een afbeelding wilt toevoegen</a:t>
            </a:r>
          </a:p>
        </p:txBody>
      </p:sp>
    </p:spTree>
    <p:extLst>
      <p:ext uri="{BB962C8B-B14F-4D97-AF65-F5344CB8AC3E}">
        <p14:creationId xmlns:p14="http://schemas.microsoft.com/office/powerpoint/2010/main" val="4010199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kst slide hoofdstuk">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29"/>
            <a:ext cx="9144000" cy="5143242"/>
          </a:xfrm>
          <a:prstGeom prst="rect">
            <a:avLst/>
          </a:prstGeom>
        </p:spPr>
      </p:pic>
      <p:sp>
        <p:nvSpPr>
          <p:cNvPr id="2" name="Titel 1"/>
          <p:cNvSpPr>
            <a:spLocks noGrp="1"/>
          </p:cNvSpPr>
          <p:nvPr>
            <p:ph type="title"/>
          </p:nvPr>
        </p:nvSpPr>
        <p:spPr>
          <a:xfrm>
            <a:off x="1595950" y="205980"/>
            <a:ext cx="7369606" cy="543926"/>
          </a:xfrm>
        </p:spPr>
        <p:txBody>
          <a:bodyPr/>
          <a:lstStyle/>
          <a:p>
            <a:r>
              <a:rPr lang="nl-NL"/>
              <a:t>Klik om stijl te bewerken</a:t>
            </a:r>
            <a:endParaRPr lang="nl-NL" dirty="0"/>
          </a:p>
        </p:txBody>
      </p:sp>
      <p:sp>
        <p:nvSpPr>
          <p:cNvPr id="5" name="Tijdelijke aanduiding voor dianummer 4"/>
          <p:cNvSpPr>
            <a:spLocks noGrp="1"/>
          </p:cNvSpPr>
          <p:nvPr>
            <p:ph type="sldNum" sz="quarter" idx="12"/>
          </p:nvPr>
        </p:nvSpPr>
        <p:spPr>
          <a:xfrm>
            <a:off x="6716496" y="4622111"/>
            <a:ext cx="2133600" cy="273844"/>
          </a:xfrm>
        </p:spPr>
        <p:txBody>
          <a:bodyPr/>
          <a:lstStyle/>
          <a:p>
            <a:fld id="{2066355A-084C-D24E-9AD2-7E4FC41EA627}" type="slidenum">
              <a:rPr lang="en-US" smtClean="0"/>
              <a:pPr/>
              <a:t>‹nr.›</a:t>
            </a:fld>
            <a:endParaRPr lang="en-US" dirty="0"/>
          </a:p>
        </p:txBody>
      </p:sp>
      <p:sp>
        <p:nvSpPr>
          <p:cNvPr id="8" name="Tijdelijke aanduiding voor tekst 7"/>
          <p:cNvSpPr>
            <a:spLocks noGrp="1"/>
          </p:cNvSpPr>
          <p:nvPr>
            <p:ph type="body" sz="quarter" idx="13"/>
          </p:nvPr>
        </p:nvSpPr>
        <p:spPr>
          <a:xfrm>
            <a:off x="457200" y="1366761"/>
            <a:ext cx="8392896" cy="2969381"/>
          </a:xfrm>
        </p:spPr>
        <p:txBody>
          <a:bodyPr/>
          <a:lstStyle/>
          <a:p>
            <a:pPr lvl="0"/>
            <a:r>
              <a:rPr lang="nl-NL"/>
              <a:t>Klikken om de tekststijl van het model te bewerken</a:t>
            </a:r>
          </a:p>
        </p:txBody>
      </p:sp>
      <p:sp>
        <p:nvSpPr>
          <p:cNvPr id="9" name="Tijdelijke aanduiding voor tekst 11"/>
          <p:cNvSpPr>
            <a:spLocks noGrp="1"/>
          </p:cNvSpPr>
          <p:nvPr>
            <p:ph type="body" sz="quarter" idx="14" hasCustomPrompt="1"/>
          </p:nvPr>
        </p:nvSpPr>
        <p:spPr>
          <a:xfrm>
            <a:off x="247650" y="206375"/>
            <a:ext cx="676275" cy="525463"/>
          </a:xfrm>
        </p:spPr>
        <p:txBody>
          <a:bodyPr anchor="ctr">
            <a:normAutofit/>
          </a:bodyPr>
          <a:lstStyle>
            <a:lvl1pPr marL="0" indent="0" algn="ctr">
              <a:buNone/>
              <a:defRPr sz="2800" b="1">
                <a:solidFill>
                  <a:srgbClr val="A4B9AF"/>
                </a:solidFill>
              </a:defRPr>
            </a:lvl1pPr>
          </a:lstStyle>
          <a:p>
            <a:pPr lvl="0"/>
            <a:r>
              <a:rPr lang="nl-BE" dirty="0"/>
              <a:t>1</a:t>
            </a:r>
            <a:endParaRPr lang="nl-NL" dirty="0"/>
          </a:p>
        </p:txBody>
      </p:sp>
    </p:spTree>
    <p:extLst>
      <p:ext uri="{BB962C8B-B14F-4D97-AF65-F5344CB8AC3E}">
        <p14:creationId xmlns:p14="http://schemas.microsoft.com/office/powerpoint/2010/main" val="6113920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dertitel slide">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29"/>
            <a:ext cx="9144000" cy="5143242"/>
          </a:xfrm>
          <a:prstGeom prst="rect">
            <a:avLst/>
          </a:prstGeom>
        </p:spPr>
      </p:pic>
      <p:sp>
        <p:nvSpPr>
          <p:cNvPr id="2" name="Title 1"/>
          <p:cNvSpPr>
            <a:spLocks noGrp="1"/>
          </p:cNvSpPr>
          <p:nvPr>
            <p:ph type="title" hasCustomPrompt="1"/>
          </p:nvPr>
        </p:nvSpPr>
        <p:spPr>
          <a:xfrm>
            <a:off x="495630" y="865499"/>
            <a:ext cx="5638972" cy="447644"/>
          </a:xfrm>
        </p:spPr>
        <p:txBody>
          <a:bodyPr anchor="b">
            <a:noAutofit/>
          </a:bodyPr>
          <a:lstStyle>
            <a:lvl1pPr algn="l">
              <a:defRPr sz="2400" b="1" cap="none">
                <a:effectLst/>
              </a:defRPr>
            </a:lvl1pPr>
          </a:lstStyle>
          <a:p>
            <a:r>
              <a:rPr lang="en-US" dirty="0"/>
              <a:t>CLICK TO EDIT MASTER TITLE STYLE</a:t>
            </a:r>
          </a:p>
        </p:txBody>
      </p:sp>
      <p:sp>
        <p:nvSpPr>
          <p:cNvPr id="3" name="Text Placeholder 2"/>
          <p:cNvSpPr>
            <a:spLocks noGrp="1"/>
          </p:cNvSpPr>
          <p:nvPr>
            <p:ph type="body" idx="1"/>
          </p:nvPr>
        </p:nvSpPr>
        <p:spPr>
          <a:xfrm>
            <a:off x="495630" y="1409907"/>
            <a:ext cx="5076702" cy="903778"/>
          </a:xfrm>
        </p:spPr>
        <p:txBody>
          <a:bodyPr anchor="b">
            <a:noAutofit/>
          </a:bodyPr>
          <a:lstStyle>
            <a:lvl1pPr marL="0" indent="0" algn="l">
              <a:buNone/>
              <a:defRPr sz="2800" b="0" i="0">
                <a:solidFill>
                  <a:schemeClr val="bg1"/>
                </a:solidFill>
                <a:latin typeface="Verdana"/>
                <a:cs typeface="Verdan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6" name="Slide Number Placeholder 5"/>
          <p:cNvSpPr>
            <a:spLocks noGrp="1"/>
          </p:cNvSpPr>
          <p:nvPr>
            <p:ph type="sldNum" sz="quarter" idx="12"/>
          </p:nvPr>
        </p:nvSpPr>
        <p:spPr/>
        <p:txBody>
          <a:bodyPr/>
          <a:lstStyle/>
          <a:p>
            <a:fld id="{91AF2B4D-6B12-4EDF-87BB-2B55CECB6611}" type="slidenum">
              <a:rPr lang="en-US" smtClean="0"/>
              <a:pPr/>
              <a:t>‹nr.›</a:t>
            </a:fld>
            <a:endParaRPr lang="en-US" dirty="0"/>
          </a:p>
        </p:txBody>
      </p:sp>
      <p:sp>
        <p:nvSpPr>
          <p:cNvPr id="11" name="Tijdelijke aanduiding voor tekst 10"/>
          <p:cNvSpPr>
            <a:spLocks noGrp="1"/>
          </p:cNvSpPr>
          <p:nvPr>
            <p:ph type="body" sz="quarter" idx="13"/>
          </p:nvPr>
        </p:nvSpPr>
        <p:spPr>
          <a:xfrm>
            <a:off x="7222249" y="2585879"/>
            <a:ext cx="1360488" cy="1270000"/>
          </a:xfrm>
        </p:spPr>
        <p:txBody>
          <a:bodyPr anchor="b">
            <a:noAutofit/>
          </a:bodyPr>
          <a:lstStyle>
            <a:lvl1pPr marL="0" indent="0" algn="r">
              <a:buNone/>
              <a:defRPr lang="nl-BE" sz="4000" b="1" kern="1200" cap="none" dirty="0" smtClean="0">
                <a:solidFill>
                  <a:schemeClr val="bg1"/>
                </a:solidFill>
                <a:effectLst/>
                <a:latin typeface="Verdana"/>
                <a:ea typeface="+mj-ea"/>
                <a:cs typeface="Verdana"/>
              </a:defRPr>
            </a:lvl1pPr>
          </a:lstStyle>
          <a:p>
            <a:pPr lvl="0"/>
            <a:r>
              <a:rPr lang="nl-NL"/>
              <a:t>Klikken om de tekststijl van het model te bewerken</a:t>
            </a:r>
          </a:p>
        </p:txBody>
      </p:sp>
    </p:spTree>
    <p:extLst>
      <p:ext uri="{BB962C8B-B14F-4D97-AF65-F5344CB8AC3E}">
        <p14:creationId xmlns:p14="http://schemas.microsoft.com/office/powerpoint/2010/main" val="1122394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GG slide">
    <p:spTree>
      <p:nvGrpSpPr>
        <p:cNvPr id="1" name=""/>
        <p:cNvGrpSpPr/>
        <p:nvPr/>
      </p:nvGrpSpPr>
      <p:grpSpPr>
        <a:xfrm>
          <a:off x="0" y="0"/>
          <a:ext cx="0" cy="0"/>
          <a:chOff x="0" y="0"/>
          <a:chExt cx="0" cy="0"/>
        </a:xfrm>
      </p:grpSpPr>
      <p:pic>
        <p:nvPicPr>
          <p:cNvPr id="10" name="Afbeelding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129"/>
            <a:ext cx="9143998" cy="5143242"/>
          </a:xfrm>
          <a:prstGeom prst="rect">
            <a:avLst/>
          </a:prstGeom>
        </p:spPr>
      </p:pic>
      <p:sp>
        <p:nvSpPr>
          <p:cNvPr id="2" name="Title 1"/>
          <p:cNvSpPr>
            <a:spLocks noGrp="1"/>
          </p:cNvSpPr>
          <p:nvPr>
            <p:ph type="title" hasCustomPrompt="1"/>
          </p:nvPr>
        </p:nvSpPr>
        <p:spPr>
          <a:xfrm>
            <a:off x="495630" y="865499"/>
            <a:ext cx="5638972" cy="447644"/>
          </a:xfrm>
        </p:spPr>
        <p:txBody>
          <a:bodyPr anchor="b">
            <a:noAutofit/>
          </a:bodyPr>
          <a:lstStyle>
            <a:lvl1pPr algn="l">
              <a:defRPr sz="2400" b="1" cap="none">
                <a:effectLst/>
              </a:defRPr>
            </a:lvl1pPr>
          </a:lstStyle>
          <a:p>
            <a:r>
              <a:rPr lang="en-US" dirty="0"/>
              <a:t>CLICK TO EDIT MASTER TITLE STYLE</a:t>
            </a:r>
          </a:p>
        </p:txBody>
      </p:sp>
      <p:sp>
        <p:nvSpPr>
          <p:cNvPr id="3" name="Text Placeholder 2"/>
          <p:cNvSpPr>
            <a:spLocks noGrp="1"/>
          </p:cNvSpPr>
          <p:nvPr>
            <p:ph type="body" idx="1"/>
          </p:nvPr>
        </p:nvSpPr>
        <p:spPr>
          <a:xfrm>
            <a:off x="495630" y="1409907"/>
            <a:ext cx="5076702" cy="903778"/>
          </a:xfrm>
        </p:spPr>
        <p:txBody>
          <a:bodyPr anchor="b">
            <a:noAutofit/>
          </a:bodyPr>
          <a:lstStyle>
            <a:lvl1pPr marL="0" indent="0" algn="l">
              <a:buNone/>
              <a:defRPr sz="2800" b="0" i="0">
                <a:solidFill>
                  <a:schemeClr val="bg1"/>
                </a:solidFill>
                <a:latin typeface="Verdana"/>
                <a:cs typeface="Verdan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6" name="Slide Number Placeholder 5"/>
          <p:cNvSpPr>
            <a:spLocks noGrp="1"/>
          </p:cNvSpPr>
          <p:nvPr>
            <p:ph type="sldNum" sz="quarter" idx="12"/>
          </p:nvPr>
        </p:nvSpPr>
        <p:spPr/>
        <p:txBody>
          <a:bodyPr/>
          <a:lstStyle/>
          <a:p>
            <a:fld id="{91AF2B4D-6B12-4EDF-87BB-2B55CECB6611}" type="slidenum">
              <a:rPr lang="en-US" smtClean="0"/>
              <a:pPr/>
              <a:t>‹nr.›</a:t>
            </a:fld>
            <a:endParaRPr lang="en-US" dirty="0"/>
          </a:p>
        </p:txBody>
      </p:sp>
      <p:pic>
        <p:nvPicPr>
          <p:cNvPr id="8" name="Afbeelding 7" descr="Sensoa_pictogrammen_PPT_WHITE_Tekengebied 1.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175434" y="1663049"/>
            <a:ext cx="4395504" cy="3108678"/>
          </a:xfrm>
          <a:prstGeom prst="rect">
            <a:avLst/>
          </a:prstGeom>
        </p:spPr>
      </p:pic>
    </p:spTree>
    <p:extLst>
      <p:ext uri="{BB962C8B-B14F-4D97-AF65-F5344CB8AC3E}">
        <p14:creationId xmlns:p14="http://schemas.microsoft.com/office/powerpoint/2010/main" val="25967108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SOA slide">
    <p:spTree>
      <p:nvGrpSpPr>
        <p:cNvPr id="1" name=""/>
        <p:cNvGrpSpPr/>
        <p:nvPr/>
      </p:nvGrpSpPr>
      <p:grpSpPr>
        <a:xfrm>
          <a:off x="0" y="0"/>
          <a:ext cx="0" cy="0"/>
          <a:chOff x="0" y="0"/>
          <a:chExt cx="0" cy="0"/>
        </a:xfrm>
      </p:grpSpPr>
      <p:pic>
        <p:nvPicPr>
          <p:cNvPr id="10" name="Afbeelding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129"/>
            <a:ext cx="9143998" cy="5143242"/>
          </a:xfrm>
          <a:prstGeom prst="rect">
            <a:avLst/>
          </a:prstGeom>
        </p:spPr>
      </p:pic>
      <p:sp>
        <p:nvSpPr>
          <p:cNvPr id="2" name="Title 1"/>
          <p:cNvSpPr>
            <a:spLocks noGrp="1"/>
          </p:cNvSpPr>
          <p:nvPr>
            <p:ph type="title" hasCustomPrompt="1"/>
          </p:nvPr>
        </p:nvSpPr>
        <p:spPr>
          <a:xfrm>
            <a:off x="495630" y="865499"/>
            <a:ext cx="5638972" cy="447644"/>
          </a:xfrm>
        </p:spPr>
        <p:txBody>
          <a:bodyPr anchor="b">
            <a:noAutofit/>
          </a:bodyPr>
          <a:lstStyle>
            <a:lvl1pPr algn="l">
              <a:defRPr sz="2400" b="1" cap="none">
                <a:effectLst/>
              </a:defRPr>
            </a:lvl1pPr>
          </a:lstStyle>
          <a:p>
            <a:r>
              <a:rPr lang="en-US" dirty="0"/>
              <a:t>CLICK TO EDIT MASTER TITLE STYLE</a:t>
            </a:r>
          </a:p>
        </p:txBody>
      </p:sp>
      <p:sp>
        <p:nvSpPr>
          <p:cNvPr id="3" name="Text Placeholder 2"/>
          <p:cNvSpPr>
            <a:spLocks noGrp="1"/>
          </p:cNvSpPr>
          <p:nvPr>
            <p:ph type="body" idx="1"/>
          </p:nvPr>
        </p:nvSpPr>
        <p:spPr>
          <a:xfrm>
            <a:off x="495630" y="1409907"/>
            <a:ext cx="5076702" cy="903778"/>
          </a:xfrm>
        </p:spPr>
        <p:txBody>
          <a:bodyPr anchor="b">
            <a:noAutofit/>
          </a:bodyPr>
          <a:lstStyle>
            <a:lvl1pPr marL="0" indent="0" algn="l">
              <a:buNone/>
              <a:defRPr sz="2800" b="0" i="0">
                <a:solidFill>
                  <a:schemeClr val="bg1"/>
                </a:solidFill>
                <a:latin typeface="Verdana"/>
                <a:cs typeface="Verdan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6" name="Slide Number Placeholder 5"/>
          <p:cNvSpPr>
            <a:spLocks noGrp="1"/>
          </p:cNvSpPr>
          <p:nvPr>
            <p:ph type="sldNum" sz="quarter" idx="12"/>
          </p:nvPr>
        </p:nvSpPr>
        <p:spPr/>
        <p:txBody>
          <a:bodyPr/>
          <a:lstStyle/>
          <a:p>
            <a:fld id="{91AF2B4D-6B12-4EDF-87BB-2B55CECB6611}" type="slidenum">
              <a:rPr lang="en-US" smtClean="0"/>
              <a:pPr/>
              <a:t>‹nr.›</a:t>
            </a:fld>
            <a:endParaRPr lang="en-US" dirty="0"/>
          </a:p>
        </p:txBody>
      </p:sp>
      <p:pic>
        <p:nvPicPr>
          <p:cNvPr id="8" name="Afbeelding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203165" y="1669039"/>
            <a:ext cx="4395504" cy="3107792"/>
          </a:xfrm>
          <a:prstGeom prst="rect">
            <a:avLst/>
          </a:prstGeom>
        </p:spPr>
      </p:pic>
    </p:spTree>
    <p:extLst>
      <p:ext uri="{BB962C8B-B14F-4D97-AF65-F5344CB8AC3E}">
        <p14:creationId xmlns:p14="http://schemas.microsoft.com/office/powerpoint/2010/main" val="26932022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anticonceptie slide">
    <p:spTree>
      <p:nvGrpSpPr>
        <p:cNvPr id="1" name=""/>
        <p:cNvGrpSpPr/>
        <p:nvPr/>
      </p:nvGrpSpPr>
      <p:grpSpPr>
        <a:xfrm>
          <a:off x="0" y="0"/>
          <a:ext cx="0" cy="0"/>
          <a:chOff x="0" y="0"/>
          <a:chExt cx="0" cy="0"/>
        </a:xfrm>
      </p:grpSpPr>
      <p:pic>
        <p:nvPicPr>
          <p:cNvPr id="9" name="Afbeelding 8"/>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129"/>
            <a:ext cx="9143998" cy="5143242"/>
          </a:xfrm>
          <a:prstGeom prst="rect">
            <a:avLst/>
          </a:prstGeom>
        </p:spPr>
      </p:pic>
      <p:sp>
        <p:nvSpPr>
          <p:cNvPr id="2" name="Title 1"/>
          <p:cNvSpPr>
            <a:spLocks noGrp="1"/>
          </p:cNvSpPr>
          <p:nvPr>
            <p:ph type="title" hasCustomPrompt="1"/>
          </p:nvPr>
        </p:nvSpPr>
        <p:spPr>
          <a:xfrm>
            <a:off x="495630" y="865499"/>
            <a:ext cx="5638972" cy="447644"/>
          </a:xfrm>
        </p:spPr>
        <p:txBody>
          <a:bodyPr anchor="b">
            <a:noAutofit/>
          </a:bodyPr>
          <a:lstStyle>
            <a:lvl1pPr algn="l">
              <a:defRPr sz="2400" b="1" cap="none">
                <a:effectLst/>
              </a:defRPr>
            </a:lvl1pPr>
          </a:lstStyle>
          <a:p>
            <a:r>
              <a:rPr lang="en-US" dirty="0"/>
              <a:t>CLICK TO EDIT MASTER TITLE STYLE</a:t>
            </a:r>
          </a:p>
        </p:txBody>
      </p:sp>
      <p:sp>
        <p:nvSpPr>
          <p:cNvPr id="3" name="Text Placeholder 2"/>
          <p:cNvSpPr>
            <a:spLocks noGrp="1"/>
          </p:cNvSpPr>
          <p:nvPr>
            <p:ph type="body" idx="1"/>
          </p:nvPr>
        </p:nvSpPr>
        <p:spPr>
          <a:xfrm>
            <a:off x="495630" y="1409907"/>
            <a:ext cx="5076702" cy="903778"/>
          </a:xfrm>
        </p:spPr>
        <p:txBody>
          <a:bodyPr anchor="b">
            <a:noAutofit/>
          </a:bodyPr>
          <a:lstStyle>
            <a:lvl1pPr marL="0" indent="0" algn="l">
              <a:buNone/>
              <a:defRPr sz="2800" b="0" i="0">
                <a:solidFill>
                  <a:schemeClr val="bg1"/>
                </a:solidFill>
                <a:latin typeface="Verdana"/>
                <a:cs typeface="Verdan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6" name="Slide Number Placeholder 5"/>
          <p:cNvSpPr>
            <a:spLocks noGrp="1"/>
          </p:cNvSpPr>
          <p:nvPr>
            <p:ph type="sldNum" sz="quarter" idx="12"/>
          </p:nvPr>
        </p:nvSpPr>
        <p:spPr/>
        <p:txBody>
          <a:bodyPr/>
          <a:lstStyle/>
          <a:p>
            <a:fld id="{91AF2B4D-6B12-4EDF-87BB-2B55CECB6611}" type="slidenum">
              <a:rPr lang="en-US" smtClean="0"/>
              <a:pPr/>
              <a:t>‹nr.›</a:t>
            </a:fld>
            <a:endParaRPr lang="en-US" dirty="0"/>
          </a:p>
        </p:txBody>
      </p:sp>
      <p:pic>
        <p:nvPicPr>
          <p:cNvPr id="8" name="Afbeelding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164343" y="1685676"/>
            <a:ext cx="4395502" cy="3107792"/>
          </a:xfrm>
          <a:prstGeom prst="rect">
            <a:avLst/>
          </a:prstGeom>
        </p:spPr>
      </p:pic>
    </p:spTree>
    <p:extLst>
      <p:ext uri="{BB962C8B-B14F-4D97-AF65-F5344CB8AC3E}">
        <p14:creationId xmlns:p14="http://schemas.microsoft.com/office/powerpoint/2010/main" val="7175571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lichaam slide">
    <p:spTree>
      <p:nvGrpSpPr>
        <p:cNvPr id="1" name=""/>
        <p:cNvGrpSpPr/>
        <p:nvPr/>
      </p:nvGrpSpPr>
      <p:grpSpPr>
        <a:xfrm>
          <a:off x="0" y="0"/>
          <a:ext cx="0" cy="0"/>
          <a:chOff x="0" y="0"/>
          <a:chExt cx="0" cy="0"/>
        </a:xfrm>
      </p:grpSpPr>
      <p:pic>
        <p:nvPicPr>
          <p:cNvPr id="10" name="Afbeelding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129"/>
            <a:ext cx="9143998" cy="5143242"/>
          </a:xfrm>
          <a:prstGeom prst="rect">
            <a:avLst/>
          </a:prstGeom>
        </p:spPr>
      </p:pic>
      <p:sp>
        <p:nvSpPr>
          <p:cNvPr id="2" name="Title 1"/>
          <p:cNvSpPr>
            <a:spLocks noGrp="1"/>
          </p:cNvSpPr>
          <p:nvPr>
            <p:ph type="title" hasCustomPrompt="1"/>
          </p:nvPr>
        </p:nvSpPr>
        <p:spPr>
          <a:xfrm>
            <a:off x="495630" y="865499"/>
            <a:ext cx="5638972" cy="447644"/>
          </a:xfrm>
        </p:spPr>
        <p:txBody>
          <a:bodyPr anchor="b">
            <a:noAutofit/>
          </a:bodyPr>
          <a:lstStyle>
            <a:lvl1pPr algn="l">
              <a:defRPr sz="2400" b="1" cap="none">
                <a:effectLst/>
              </a:defRPr>
            </a:lvl1pPr>
          </a:lstStyle>
          <a:p>
            <a:r>
              <a:rPr lang="en-US" dirty="0"/>
              <a:t>CLICK TO EDIT MASTER TITLE STYLE</a:t>
            </a:r>
          </a:p>
        </p:txBody>
      </p:sp>
      <p:sp>
        <p:nvSpPr>
          <p:cNvPr id="3" name="Text Placeholder 2"/>
          <p:cNvSpPr>
            <a:spLocks noGrp="1"/>
          </p:cNvSpPr>
          <p:nvPr>
            <p:ph type="body" idx="1"/>
          </p:nvPr>
        </p:nvSpPr>
        <p:spPr>
          <a:xfrm>
            <a:off x="495630" y="1409907"/>
            <a:ext cx="5076702" cy="903778"/>
          </a:xfrm>
        </p:spPr>
        <p:txBody>
          <a:bodyPr anchor="b">
            <a:noAutofit/>
          </a:bodyPr>
          <a:lstStyle>
            <a:lvl1pPr marL="0" indent="0" algn="l">
              <a:buNone/>
              <a:defRPr sz="2800" b="0" i="0">
                <a:solidFill>
                  <a:schemeClr val="bg1"/>
                </a:solidFill>
                <a:latin typeface="Verdana"/>
                <a:cs typeface="Verdan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6" name="Slide Number Placeholder 5"/>
          <p:cNvSpPr>
            <a:spLocks noGrp="1"/>
          </p:cNvSpPr>
          <p:nvPr>
            <p:ph type="sldNum" sz="quarter" idx="12"/>
          </p:nvPr>
        </p:nvSpPr>
        <p:spPr/>
        <p:txBody>
          <a:bodyPr/>
          <a:lstStyle/>
          <a:p>
            <a:fld id="{91AF2B4D-6B12-4EDF-87BB-2B55CECB6611}" type="slidenum">
              <a:rPr lang="en-US" smtClean="0"/>
              <a:pPr/>
              <a:t>‹nr.›</a:t>
            </a:fld>
            <a:endParaRPr lang="en-US" dirty="0"/>
          </a:p>
        </p:txBody>
      </p:sp>
      <p:pic>
        <p:nvPicPr>
          <p:cNvPr id="8" name="Afbeelding 7"/>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5241987" y="1669040"/>
            <a:ext cx="4395502" cy="3107791"/>
          </a:xfrm>
          <a:prstGeom prst="rect">
            <a:avLst/>
          </a:prstGeom>
        </p:spPr>
      </p:pic>
    </p:spTree>
    <p:extLst>
      <p:ext uri="{BB962C8B-B14F-4D97-AF65-F5344CB8AC3E}">
        <p14:creationId xmlns:p14="http://schemas.microsoft.com/office/powerpoint/2010/main" val="1575493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Eindslide">
    <p:spTree>
      <p:nvGrpSpPr>
        <p:cNvPr id="1" name=""/>
        <p:cNvGrpSpPr/>
        <p:nvPr/>
      </p:nvGrpSpPr>
      <p:grpSpPr>
        <a:xfrm>
          <a:off x="0" y="0"/>
          <a:ext cx="0" cy="0"/>
          <a:chOff x="0" y="0"/>
          <a:chExt cx="0" cy="0"/>
        </a:xfrm>
      </p:grpSpPr>
      <p:pic>
        <p:nvPicPr>
          <p:cNvPr id="10" name="Afbeelding 9"/>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1" y="1595"/>
            <a:ext cx="9143998" cy="5143242"/>
          </a:xfrm>
          <a:prstGeom prst="rect">
            <a:avLst/>
          </a:prstGeom>
        </p:spPr>
      </p:pic>
      <p:sp>
        <p:nvSpPr>
          <p:cNvPr id="3" name="Text Placeholder 2"/>
          <p:cNvSpPr>
            <a:spLocks noGrp="1"/>
          </p:cNvSpPr>
          <p:nvPr>
            <p:ph type="body" idx="1" hasCustomPrompt="1"/>
          </p:nvPr>
        </p:nvSpPr>
        <p:spPr>
          <a:xfrm>
            <a:off x="495630" y="1146567"/>
            <a:ext cx="4667714" cy="489371"/>
          </a:xfrm>
        </p:spPr>
        <p:txBody>
          <a:bodyPr anchor="b">
            <a:noAutofit/>
          </a:bodyPr>
          <a:lstStyle>
            <a:lvl1pPr marL="0" indent="0" algn="l">
              <a:buNone/>
              <a:defRPr sz="2800" b="0" i="0">
                <a:solidFill>
                  <a:schemeClr val="bg1"/>
                </a:solidFill>
                <a:latin typeface="Verdana"/>
                <a:cs typeface="Verdana"/>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err="1"/>
              <a:t>Bedankt</a:t>
            </a:r>
            <a:r>
              <a:rPr lang="en-US" dirty="0"/>
              <a:t>!</a:t>
            </a:r>
          </a:p>
        </p:txBody>
      </p:sp>
      <p:sp>
        <p:nvSpPr>
          <p:cNvPr id="6" name="Slide Number Placeholder 5"/>
          <p:cNvSpPr>
            <a:spLocks noGrp="1"/>
          </p:cNvSpPr>
          <p:nvPr>
            <p:ph type="sldNum" sz="quarter" idx="12"/>
          </p:nvPr>
        </p:nvSpPr>
        <p:spPr/>
        <p:txBody>
          <a:bodyPr/>
          <a:lstStyle/>
          <a:p>
            <a:fld id="{91AF2B4D-6B12-4EDF-87BB-2B55CECB6611}" type="slidenum">
              <a:rPr lang="en-US" smtClean="0"/>
              <a:pPr/>
              <a:t>‹nr.›</a:t>
            </a:fld>
            <a:endParaRPr lang="en-US" dirty="0"/>
          </a:p>
        </p:txBody>
      </p:sp>
      <p:sp>
        <p:nvSpPr>
          <p:cNvPr id="7" name="Tekstvak 6"/>
          <p:cNvSpPr txBox="1"/>
          <p:nvPr userDrawn="1"/>
        </p:nvSpPr>
        <p:spPr>
          <a:xfrm>
            <a:off x="6966185" y="2579875"/>
            <a:ext cx="1690046" cy="1532727"/>
          </a:xfrm>
          <a:prstGeom prst="rect">
            <a:avLst/>
          </a:prstGeom>
          <a:noFill/>
        </p:spPr>
        <p:txBody>
          <a:bodyPr wrap="square" rtlCol="0">
            <a:spAutoFit/>
          </a:bodyPr>
          <a:lstStyle/>
          <a:p>
            <a:pPr>
              <a:lnSpc>
                <a:spcPct val="140000"/>
              </a:lnSpc>
            </a:pPr>
            <a:r>
              <a:rPr lang="nl-NL" dirty="0" err="1"/>
              <a:t>sensoa.be</a:t>
            </a:r>
            <a:endParaRPr lang="nl-NL" dirty="0"/>
          </a:p>
          <a:p>
            <a:pPr>
              <a:lnSpc>
                <a:spcPct val="140000"/>
              </a:lnSpc>
            </a:pPr>
            <a:r>
              <a:rPr lang="nl-NL" dirty="0"/>
              <a:t>@</a:t>
            </a:r>
            <a:r>
              <a:rPr lang="nl-NL" dirty="0" err="1"/>
              <a:t>sensoa_be</a:t>
            </a:r>
            <a:endParaRPr lang="nl-NL" dirty="0"/>
          </a:p>
          <a:p>
            <a:pPr>
              <a:lnSpc>
                <a:spcPct val="140000"/>
              </a:lnSpc>
            </a:pPr>
            <a:r>
              <a:rPr lang="nl-NL" dirty="0" err="1"/>
              <a:t>sensoa</a:t>
            </a:r>
            <a:endParaRPr lang="nl-NL" dirty="0"/>
          </a:p>
          <a:p>
            <a:endParaRPr lang="nl-NL" dirty="0"/>
          </a:p>
        </p:txBody>
      </p:sp>
      <p:pic>
        <p:nvPicPr>
          <p:cNvPr id="14" name="Afbeelding 13" descr="Naamloos-3.png"/>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528055" y="2761574"/>
            <a:ext cx="257210" cy="257210"/>
          </a:xfrm>
          <a:prstGeom prst="rect">
            <a:avLst/>
          </a:prstGeom>
        </p:spPr>
      </p:pic>
      <p:pic>
        <p:nvPicPr>
          <p:cNvPr id="15" name="Afbeelding 14" descr="Naamloos-4.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522651" y="3142078"/>
            <a:ext cx="276610" cy="276610"/>
          </a:xfrm>
          <a:prstGeom prst="rect">
            <a:avLst/>
          </a:prstGeom>
        </p:spPr>
      </p:pic>
      <p:pic>
        <p:nvPicPr>
          <p:cNvPr id="16" name="Afbeelding 15" descr="Naamloos-5.png"/>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532306" y="3532947"/>
            <a:ext cx="251464" cy="251464"/>
          </a:xfrm>
          <a:prstGeom prst="rect">
            <a:avLst/>
          </a:prstGeom>
        </p:spPr>
      </p:pic>
    </p:spTree>
    <p:extLst>
      <p:ext uri="{BB962C8B-B14F-4D97-AF65-F5344CB8AC3E}">
        <p14:creationId xmlns:p14="http://schemas.microsoft.com/office/powerpoint/2010/main" val="3239796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fbeelding Slide">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29"/>
            <a:ext cx="9144000" cy="5143242"/>
          </a:xfrm>
          <a:prstGeom prst="rect">
            <a:avLst/>
          </a:prstGeom>
        </p:spPr>
      </p:pic>
      <p:sp>
        <p:nvSpPr>
          <p:cNvPr id="5" name="Tijdelijke aanduiding voor dianummer 4"/>
          <p:cNvSpPr>
            <a:spLocks noGrp="1"/>
          </p:cNvSpPr>
          <p:nvPr>
            <p:ph type="sldNum" sz="quarter" idx="12"/>
          </p:nvPr>
        </p:nvSpPr>
        <p:spPr/>
        <p:txBody>
          <a:bodyPr/>
          <a:lstStyle/>
          <a:p>
            <a:fld id="{2066355A-084C-D24E-9AD2-7E4FC41EA627}" type="slidenum">
              <a:rPr lang="en-US" smtClean="0"/>
              <a:pPr/>
              <a:t>‹nr.›</a:t>
            </a:fld>
            <a:endParaRPr lang="en-US" dirty="0"/>
          </a:p>
        </p:txBody>
      </p:sp>
      <p:sp>
        <p:nvSpPr>
          <p:cNvPr id="7" name="Tijdelijke aanduiding voor afbeelding 6"/>
          <p:cNvSpPr>
            <a:spLocks noGrp="1"/>
          </p:cNvSpPr>
          <p:nvPr>
            <p:ph type="pic" sz="quarter" idx="13" hasCustomPrompt="1"/>
          </p:nvPr>
        </p:nvSpPr>
        <p:spPr>
          <a:xfrm>
            <a:off x="0" y="0"/>
            <a:ext cx="9144000" cy="4608353"/>
          </a:xfrm>
        </p:spPr>
        <p:txBody>
          <a:bodyPr/>
          <a:lstStyle/>
          <a:p>
            <a:r>
              <a:rPr lang="nl-NL" dirty="0"/>
              <a:t>          </a:t>
            </a:r>
          </a:p>
        </p:txBody>
      </p:sp>
      <p:sp>
        <p:nvSpPr>
          <p:cNvPr id="24" name="Tijdelijke aanduiding voor tekst 23"/>
          <p:cNvSpPr>
            <a:spLocks noGrp="1"/>
          </p:cNvSpPr>
          <p:nvPr>
            <p:ph type="body" sz="quarter" idx="14" hasCustomPrompt="1"/>
          </p:nvPr>
        </p:nvSpPr>
        <p:spPr>
          <a:xfrm>
            <a:off x="6067136" y="3028174"/>
            <a:ext cx="3076864" cy="1580179"/>
          </a:xfrm>
          <a:blipFill rotWithShape="1">
            <a:blip r:embed="rId3"/>
            <a:stretch>
              <a:fillRect/>
            </a:stretch>
          </a:blipFill>
        </p:spPr>
        <p:txBody>
          <a:bodyPr lIns="396000" tIns="280800" rIns="360000" bIns="327600">
            <a:normAutofit/>
          </a:bodyPr>
          <a:lstStyle>
            <a:lvl1pPr marL="0" indent="0" algn="r">
              <a:buNone/>
              <a:defRPr sz="1200">
                <a:solidFill>
                  <a:srgbClr val="FFFFFF"/>
                </a:solidFill>
              </a:defRPr>
            </a:lvl1pPr>
          </a:lstStyle>
          <a:p>
            <a:pPr lvl="0"/>
            <a:r>
              <a:rPr lang="nl-BE" dirty="0"/>
              <a:t>Klik om de tekststijl van het        model te bewerken  </a:t>
            </a:r>
          </a:p>
        </p:txBody>
      </p:sp>
    </p:spTree>
    <p:extLst>
      <p:ext uri="{BB962C8B-B14F-4D97-AF65-F5344CB8AC3E}">
        <p14:creationId xmlns:p14="http://schemas.microsoft.com/office/powerpoint/2010/main" val="155424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media slide">
    <p:spTree>
      <p:nvGrpSpPr>
        <p:cNvPr id="1" name=""/>
        <p:cNvGrpSpPr/>
        <p:nvPr/>
      </p:nvGrpSpPr>
      <p:grpSpPr>
        <a:xfrm>
          <a:off x="0" y="0"/>
          <a:ext cx="0" cy="0"/>
          <a:chOff x="0" y="0"/>
          <a:chExt cx="0" cy="0"/>
        </a:xfrm>
      </p:grpSpPr>
      <p:sp>
        <p:nvSpPr>
          <p:cNvPr id="3" name="Tijdelijke aanduiding voor media 2"/>
          <p:cNvSpPr>
            <a:spLocks noGrp="1"/>
          </p:cNvSpPr>
          <p:nvPr>
            <p:ph type="media" sz="quarter" idx="15"/>
          </p:nvPr>
        </p:nvSpPr>
        <p:spPr>
          <a:xfrm>
            <a:off x="0" y="0"/>
            <a:ext cx="9144000" cy="5143500"/>
          </a:xfrm>
        </p:spPr>
        <p:txBody>
          <a:bodyPr/>
          <a:lstStyle/>
          <a:p>
            <a:r>
              <a:rPr lang="nl-NL"/>
              <a:t>Klik op het pictogram als u media wilt toevoegen</a:t>
            </a:r>
            <a:endParaRPr lang="nl-NL" dirty="0"/>
          </a:p>
        </p:txBody>
      </p:sp>
    </p:spTree>
    <p:extLst>
      <p:ext uri="{BB962C8B-B14F-4D97-AF65-F5344CB8AC3E}">
        <p14:creationId xmlns:p14="http://schemas.microsoft.com/office/powerpoint/2010/main" val="1097065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otoslide met filter">
    <p:spTree>
      <p:nvGrpSpPr>
        <p:cNvPr id="1" name=""/>
        <p:cNvGrpSpPr/>
        <p:nvPr/>
      </p:nvGrpSpPr>
      <p:grpSpPr>
        <a:xfrm>
          <a:off x="0" y="0"/>
          <a:ext cx="0" cy="0"/>
          <a:chOff x="0" y="0"/>
          <a:chExt cx="0" cy="0"/>
        </a:xfrm>
      </p:grpSpPr>
      <p:pic>
        <p:nvPicPr>
          <p:cNvPr id="6" name="Afbeelding 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29"/>
            <a:ext cx="9144000" cy="5143242"/>
          </a:xfrm>
          <a:prstGeom prst="rect">
            <a:avLst/>
          </a:prstGeom>
        </p:spPr>
      </p:pic>
      <p:sp>
        <p:nvSpPr>
          <p:cNvPr id="5" name="Tijdelijke aanduiding voor dianummer 4"/>
          <p:cNvSpPr>
            <a:spLocks noGrp="1"/>
          </p:cNvSpPr>
          <p:nvPr>
            <p:ph type="sldNum" sz="quarter" idx="12"/>
          </p:nvPr>
        </p:nvSpPr>
        <p:spPr/>
        <p:txBody>
          <a:bodyPr/>
          <a:lstStyle/>
          <a:p>
            <a:fld id="{2066355A-084C-D24E-9AD2-7E4FC41EA627}" type="slidenum">
              <a:rPr lang="en-US" smtClean="0"/>
              <a:pPr/>
              <a:t>‹nr.›</a:t>
            </a:fld>
            <a:endParaRPr lang="en-US" dirty="0"/>
          </a:p>
        </p:txBody>
      </p:sp>
      <p:sp>
        <p:nvSpPr>
          <p:cNvPr id="8" name="Tijdelijke aanduiding voor afbeelding 7"/>
          <p:cNvSpPr>
            <a:spLocks noGrp="1"/>
          </p:cNvSpPr>
          <p:nvPr>
            <p:ph type="pic" sz="quarter" idx="13"/>
          </p:nvPr>
        </p:nvSpPr>
        <p:spPr>
          <a:xfrm>
            <a:off x="0" y="0"/>
            <a:ext cx="9144000" cy="4602809"/>
          </a:xfrm>
          <a:noFill/>
          <a:ln>
            <a:noFill/>
          </a:ln>
          <a:effectLst/>
        </p:spPr>
        <p:style>
          <a:lnRef idx="1">
            <a:schemeClr val="accent1"/>
          </a:lnRef>
          <a:fillRef idx="3">
            <a:schemeClr val="accent1"/>
          </a:fillRef>
          <a:effectRef idx="2">
            <a:schemeClr val="accent1"/>
          </a:effectRef>
          <a:fontRef idx="none"/>
        </p:style>
        <p:txBody>
          <a:bodyPr/>
          <a:lstStyle/>
          <a:p>
            <a:r>
              <a:rPr lang="nl-NL"/>
              <a:t>Klik op het pictogram als u een afbeelding wilt toevoegen</a:t>
            </a:r>
            <a:endParaRPr lang="nl-NL" dirty="0"/>
          </a:p>
        </p:txBody>
      </p:sp>
      <p:sp>
        <p:nvSpPr>
          <p:cNvPr id="19" name="Tijdelijke aanduiding voor tekst 18"/>
          <p:cNvSpPr>
            <a:spLocks noGrp="1"/>
          </p:cNvSpPr>
          <p:nvPr>
            <p:ph type="body" sz="quarter" idx="14"/>
          </p:nvPr>
        </p:nvSpPr>
        <p:spPr>
          <a:xfrm>
            <a:off x="0" y="1"/>
            <a:ext cx="9144000" cy="4602808"/>
          </a:xfrm>
          <a:blipFill dpi="0" rotWithShape="1">
            <a:blip r:embed="rId3">
              <a:alphaModFix amt="64000"/>
            </a:blip>
            <a:srcRect/>
            <a:stretch>
              <a:fillRect/>
            </a:stretch>
          </a:blipFill>
        </p:spPr>
        <p:txBody>
          <a:bodyPr/>
          <a:lstStyle/>
          <a:p>
            <a:pPr lvl="0"/>
            <a:r>
              <a:rPr lang="nl-NL"/>
              <a:t>Klikken om de tekststijl van het model te bewerken</a:t>
            </a:r>
          </a:p>
        </p:txBody>
      </p:sp>
    </p:spTree>
    <p:extLst>
      <p:ext uri="{BB962C8B-B14F-4D97-AF65-F5344CB8AC3E}">
        <p14:creationId xmlns:p14="http://schemas.microsoft.com/office/powerpoint/2010/main" val="1770649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ekst slide algemeen ">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58"/>
            <a:ext cx="9144000" cy="5143242"/>
          </a:xfrm>
          <a:prstGeom prst="rect">
            <a:avLst/>
          </a:prstGeom>
        </p:spPr>
      </p:pic>
      <p:sp>
        <p:nvSpPr>
          <p:cNvPr id="2" name="Title 1"/>
          <p:cNvSpPr>
            <a:spLocks noGrp="1"/>
          </p:cNvSpPr>
          <p:nvPr>
            <p:ph type="title"/>
          </p:nvPr>
        </p:nvSpPr>
        <p:spPr>
          <a:xfrm>
            <a:off x="457200" y="205980"/>
            <a:ext cx="8229600" cy="525782"/>
          </a:xfrm>
        </p:spPr>
        <p:txBody>
          <a:bodyPr/>
          <a:lstStyle>
            <a:lvl1pPr>
              <a:defRPr>
                <a:solidFill>
                  <a:schemeClr val="accent3"/>
                </a:solidFill>
              </a:defRPr>
            </a:lvl1pPr>
          </a:lstStyle>
          <a:p>
            <a:r>
              <a:rPr lang="nl-NL"/>
              <a:t>Klik om stijl te bewerken</a:t>
            </a:r>
            <a:endParaRPr lang="en-US" dirty="0"/>
          </a:p>
        </p:txBody>
      </p:sp>
      <p:sp>
        <p:nvSpPr>
          <p:cNvPr id="3" name="Content Placeholder 2"/>
          <p:cNvSpPr>
            <a:spLocks noGrp="1"/>
          </p:cNvSpPr>
          <p:nvPr>
            <p:ph idx="1"/>
          </p:nvPr>
        </p:nvSpPr>
        <p:spPr>
          <a:xfrm>
            <a:off x="457200" y="1360714"/>
            <a:ext cx="8338464" cy="2990246"/>
          </a:xfrm>
        </p:spPr>
        <p:txBody>
          <a:bodyPr/>
          <a:lstStyle/>
          <a:p>
            <a:pPr lvl="0"/>
            <a:r>
              <a:rPr lang="nl-NL"/>
              <a:t>Klikken om de tekststijl van het model te bewerken</a:t>
            </a:r>
          </a:p>
        </p:txBody>
      </p:sp>
      <p:sp>
        <p:nvSpPr>
          <p:cNvPr id="6" name="Slide Number Placeholder 5"/>
          <p:cNvSpPr>
            <a:spLocks noGrp="1"/>
          </p:cNvSpPr>
          <p:nvPr>
            <p:ph type="sldNum" sz="quarter" idx="12"/>
          </p:nvPr>
        </p:nvSpPr>
        <p:spPr/>
        <p:txBody>
          <a:bodyPr/>
          <a:lstStyle>
            <a:lvl1pPr algn="r">
              <a:defRPr b="0" i="0">
                <a:solidFill>
                  <a:schemeClr val="tx1"/>
                </a:solidFill>
                <a:latin typeface="Signa Offc Pro Light"/>
                <a:cs typeface="Signa Offc Pro Light"/>
              </a:defRPr>
            </a:lvl1pPr>
          </a:lstStyle>
          <a:p>
            <a:fld id="{2066355A-084C-D24E-9AD2-7E4FC41EA627}" type="slidenum">
              <a:rPr lang="en-US" smtClean="0"/>
              <a:pPr/>
              <a:t>‹nr.›</a:t>
            </a:fld>
            <a:endParaRPr lang="en-US" dirty="0"/>
          </a:p>
        </p:txBody>
      </p:sp>
    </p:spTree>
    <p:extLst>
      <p:ext uri="{BB962C8B-B14F-4D97-AF65-F5344CB8AC3E}">
        <p14:creationId xmlns:p14="http://schemas.microsoft.com/office/powerpoint/2010/main" val="32203822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ekst slide dubbel">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58"/>
            <a:ext cx="9144000" cy="5143242"/>
          </a:xfrm>
          <a:prstGeom prst="rect">
            <a:avLst/>
          </a:prstGeom>
        </p:spPr>
      </p:pic>
      <p:sp>
        <p:nvSpPr>
          <p:cNvPr id="2" name="Title 1"/>
          <p:cNvSpPr>
            <a:spLocks noGrp="1"/>
          </p:cNvSpPr>
          <p:nvPr>
            <p:ph type="title"/>
          </p:nvPr>
        </p:nvSpPr>
        <p:spPr>
          <a:xfrm>
            <a:off x="457200" y="205980"/>
            <a:ext cx="8229600" cy="525782"/>
          </a:xfrm>
        </p:spPr>
        <p:txBody>
          <a:bodyPr/>
          <a:lstStyle>
            <a:lvl1pPr>
              <a:defRPr>
                <a:solidFill>
                  <a:schemeClr val="accent3"/>
                </a:solidFill>
              </a:defRPr>
            </a:lvl1pPr>
          </a:lstStyle>
          <a:p>
            <a:r>
              <a:rPr lang="nl-NL"/>
              <a:t>Klik om stijl te bewerken</a:t>
            </a:r>
            <a:endParaRPr lang="en-US" dirty="0"/>
          </a:p>
        </p:txBody>
      </p:sp>
      <p:sp>
        <p:nvSpPr>
          <p:cNvPr id="6" name="Slide Number Placeholder 5"/>
          <p:cNvSpPr>
            <a:spLocks noGrp="1"/>
          </p:cNvSpPr>
          <p:nvPr>
            <p:ph type="sldNum" sz="quarter" idx="12"/>
          </p:nvPr>
        </p:nvSpPr>
        <p:spPr/>
        <p:txBody>
          <a:bodyPr/>
          <a:lstStyle>
            <a:lvl1pPr algn="r">
              <a:defRPr b="0" i="0">
                <a:solidFill>
                  <a:schemeClr val="tx1"/>
                </a:solidFill>
                <a:latin typeface="Signa Offc Pro Light"/>
                <a:cs typeface="Signa Offc Pro Light"/>
              </a:defRPr>
            </a:lvl1pPr>
          </a:lstStyle>
          <a:p>
            <a:fld id="{2066355A-084C-D24E-9AD2-7E4FC41EA627}" type="slidenum">
              <a:rPr lang="en-US" smtClean="0"/>
              <a:pPr/>
              <a:t>‹nr.›</a:t>
            </a:fld>
            <a:endParaRPr lang="en-US" dirty="0"/>
          </a:p>
        </p:txBody>
      </p:sp>
      <p:sp>
        <p:nvSpPr>
          <p:cNvPr id="8" name="Content Placeholder 2">
            <a:extLst>
              <a:ext uri="{FF2B5EF4-FFF2-40B4-BE49-F238E27FC236}">
                <a16:creationId xmlns:a16="http://schemas.microsoft.com/office/drawing/2014/main" id="{8C6C9FD7-3345-384E-A90D-9250E618C166}"/>
              </a:ext>
            </a:extLst>
          </p:cNvPr>
          <p:cNvSpPr>
            <a:spLocks noGrp="1"/>
          </p:cNvSpPr>
          <p:nvPr>
            <p:ph idx="1"/>
          </p:nvPr>
        </p:nvSpPr>
        <p:spPr>
          <a:xfrm>
            <a:off x="4704773" y="1360714"/>
            <a:ext cx="3982027" cy="2990246"/>
          </a:xfrm>
        </p:spPr>
        <p:txBody>
          <a:bodyPr/>
          <a:lstStyle/>
          <a:p>
            <a:pPr lvl="0"/>
            <a:r>
              <a:rPr lang="nl-NL"/>
              <a:t>Klikken om de tekststijl van het model te bewerken</a:t>
            </a:r>
          </a:p>
        </p:txBody>
      </p:sp>
      <p:sp>
        <p:nvSpPr>
          <p:cNvPr id="11" name="Content Placeholder 2">
            <a:extLst>
              <a:ext uri="{FF2B5EF4-FFF2-40B4-BE49-F238E27FC236}">
                <a16:creationId xmlns:a16="http://schemas.microsoft.com/office/drawing/2014/main" id="{6F6F5C3D-0EDC-5C45-83CD-C2BA4BA56BD7}"/>
              </a:ext>
            </a:extLst>
          </p:cNvPr>
          <p:cNvSpPr>
            <a:spLocks noGrp="1"/>
          </p:cNvSpPr>
          <p:nvPr>
            <p:ph idx="16"/>
          </p:nvPr>
        </p:nvSpPr>
        <p:spPr>
          <a:xfrm>
            <a:off x="457200" y="1360714"/>
            <a:ext cx="3982027" cy="2990246"/>
          </a:xfrm>
        </p:spPr>
        <p:txBody>
          <a:bodyPr/>
          <a:lstStyle/>
          <a:p>
            <a:pPr lvl="0"/>
            <a:r>
              <a:rPr lang="nl-NL"/>
              <a:t>Klikken om de tekststijl van het model te bewerken</a:t>
            </a:r>
          </a:p>
        </p:txBody>
      </p:sp>
    </p:spTree>
    <p:extLst>
      <p:ext uri="{BB962C8B-B14F-4D97-AF65-F5344CB8AC3E}">
        <p14:creationId xmlns:p14="http://schemas.microsoft.com/office/powerpoint/2010/main" val="10984528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afiek slide algemeen">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58"/>
            <a:ext cx="9144000" cy="5143242"/>
          </a:xfrm>
          <a:prstGeom prst="rect">
            <a:avLst/>
          </a:prstGeom>
        </p:spPr>
      </p:pic>
      <p:sp>
        <p:nvSpPr>
          <p:cNvPr id="2" name="Title 1"/>
          <p:cNvSpPr>
            <a:spLocks noGrp="1"/>
          </p:cNvSpPr>
          <p:nvPr>
            <p:ph type="title"/>
          </p:nvPr>
        </p:nvSpPr>
        <p:spPr>
          <a:xfrm>
            <a:off x="457200" y="205980"/>
            <a:ext cx="8229600" cy="525782"/>
          </a:xfrm>
        </p:spPr>
        <p:txBody>
          <a:bodyPr/>
          <a:lstStyle>
            <a:lvl1pPr>
              <a:defRPr>
                <a:solidFill>
                  <a:schemeClr val="accent3"/>
                </a:solidFill>
              </a:defRPr>
            </a:lvl1pPr>
          </a:lstStyle>
          <a:p>
            <a:r>
              <a:rPr lang="nl-NL"/>
              <a:t>Klik om stijl te bewerken</a:t>
            </a:r>
            <a:endParaRPr lang="en-US" dirty="0"/>
          </a:p>
        </p:txBody>
      </p:sp>
      <p:sp>
        <p:nvSpPr>
          <p:cNvPr id="3" name="Content Placeholder 2"/>
          <p:cNvSpPr>
            <a:spLocks noGrp="1"/>
          </p:cNvSpPr>
          <p:nvPr>
            <p:ph idx="1"/>
          </p:nvPr>
        </p:nvSpPr>
        <p:spPr>
          <a:xfrm>
            <a:off x="5336244" y="1360714"/>
            <a:ext cx="3459419" cy="2990246"/>
          </a:xfrm>
        </p:spPr>
        <p:txBody>
          <a:bodyPr/>
          <a:lstStyle/>
          <a:p>
            <a:pPr lvl="0"/>
            <a:r>
              <a:rPr lang="nl-NL"/>
              <a:t>Klikken om de tekststijl van het model te bewerken</a:t>
            </a:r>
          </a:p>
        </p:txBody>
      </p:sp>
      <p:sp>
        <p:nvSpPr>
          <p:cNvPr id="6" name="Slide Number Placeholder 5"/>
          <p:cNvSpPr>
            <a:spLocks noGrp="1"/>
          </p:cNvSpPr>
          <p:nvPr>
            <p:ph type="sldNum" sz="quarter" idx="12"/>
          </p:nvPr>
        </p:nvSpPr>
        <p:spPr/>
        <p:txBody>
          <a:bodyPr/>
          <a:lstStyle>
            <a:lvl1pPr algn="r">
              <a:defRPr b="0" i="0">
                <a:solidFill>
                  <a:schemeClr val="tx1"/>
                </a:solidFill>
                <a:latin typeface="Signa Offc Pro Light"/>
                <a:cs typeface="Signa Offc Pro Light"/>
              </a:defRPr>
            </a:lvl1pPr>
          </a:lstStyle>
          <a:p>
            <a:fld id="{2066355A-084C-D24E-9AD2-7E4FC41EA627}" type="slidenum">
              <a:rPr lang="en-US" smtClean="0"/>
              <a:pPr/>
              <a:t>‹nr.›</a:t>
            </a:fld>
            <a:endParaRPr lang="en-US" dirty="0"/>
          </a:p>
        </p:txBody>
      </p:sp>
      <p:graphicFrame>
        <p:nvGraphicFramePr>
          <p:cNvPr id="4" name="Grafiek 3"/>
          <p:cNvGraphicFramePr/>
          <p:nvPr userDrawn="1">
            <p:extLst>
              <p:ext uri="{D42A27DB-BD31-4B8C-83A1-F6EECF244321}">
                <p14:modId xmlns:p14="http://schemas.microsoft.com/office/powerpoint/2010/main" val="949714661"/>
              </p:ext>
            </p:extLst>
          </p:nvPr>
        </p:nvGraphicFramePr>
        <p:xfrm>
          <a:off x="457200" y="1322244"/>
          <a:ext cx="4543074" cy="30287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04710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afbeelding slide algemeen">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258"/>
            <a:ext cx="9144000" cy="5143242"/>
          </a:xfrm>
          <a:prstGeom prst="rect">
            <a:avLst/>
          </a:prstGeom>
        </p:spPr>
      </p:pic>
      <p:sp>
        <p:nvSpPr>
          <p:cNvPr id="2" name="Title 1"/>
          <p:cNvSpPr>
            <a:spLocks noGrp="1"/>
          </p:cNvSpPr>
          <p:nvPr>
            <p:ph type="title"/>
          </p:nvPr>
        </p:nvSpPr>
        <p:spPr>
          <a:xfrm>
            <a:off x="438726" y="211753"/>
            <a:ext cx="8472397" cy="525782"/>
          </a:xfrm>
        </p:spPr>
        <p:txBody>
          <a:bodyPr/>
          <a:lstStyle>
            <a:lvl1pPr>
              <a:defRPr>
                <a:solidFill>
                  <a:srgbClr val="7C9D8B"/>
                </a:solidFill>
              </a:defRPr>
            </a:lvl1pPr>
          </a:lstStyle>
          <a:p>
            <a:r>
              <a:rPr lang="nl-NL"/>
              <a:t>Klik om stijl te bewerken</a:t>
            </a:r>
            <a:endParaRPr lang="en-US" dirty="0"/>
          </a:p>
        </p:txBody>
      </p:sp>
      <p:sp>
        <p:nvSpPr>
          <p:cNvPr id="3" name="Content Placeholder 2"/>
          <p:cNvSpPr>
            <a:spLocks noGrp="1"/>
          </p:cNvSpPr>
          <p:nvPr>
            <p:ph idx="1"/>
          </p:nvPr>
        </p:nvSpPr>
        <p:spPr>
          <a:xfrm>
            <a:off x="4704773" y="1360714"/>
            <a:ext cx="4090891" cy="2990246"/>
          </a:xfrm>
        </p:spPr>
        <p:txBody>
          <a:bodyPr/>
          <a:lstStyle/>
          <a:p>
            <a:pPr lvl="0"/>
            <a:r>
              <a:rPr lang="nl-NL"/>
              <a:t>Klikken om de tekststijl van het model te bewerken</a:t>
            </a:r>
          </a:p>
        </p:txBody>
      </p:sp>
      <p:sp>
        <p:nvSpPr>
          <p:cNvPr id="6" name="Slide Number Placeholder 5"/>
          <p:cNvSpPr>
            <a:spLocks noGrp="1"/>
          </p:cNvSpPr>
          <p:nvPr>
            <p:ph type="sldNum" sz="quarter" idx="12"/>
          </p:nvPr>
        </p:nvSpPr>
        <p:spPr/>
        <p:txBody>
          <a:bodyPr/>
          <a:lstStyle>
            <a:lvl1pPr algn="r">
              <a:defRPr b="0" i="0">
                <a:solidFill>
                  <a:schemeClr val="tx1"/>
                </a:solidFill>
                <a:latin typeface="Signa Offc Pro Light"/>
                <a:cs typeface="Signa Offc Pro Light"/>
              </a:defRPr>
            </a:lvl1pPr>
          </a:lstStyle>
          <a:p>
            <a:fld id="{2066355A-084C-D24E-9AD2-7E4FC41EA627}" type="slidenum">
              <a:rPr lang="en-US" smtClean="0"/>
              <a:pPr/>
              <a:t>‹nr.›</a:t>
            </a:fld>
            <a:endParaRPr lang="en-US" dirty="0"/>
          </a:p>
        </p:txBody>
      </p:sp>
      <p:sp>
        <p:nvSpPr>
          <p:cNvPr id="10" name="Tijdelijke aanduiding voor afbeelding 9"/>
          <p:cNvSpPr>
            <a:spLocks noGrp="1"/>
          </p:cNvSpPr>
          <p:nvPr>
            <p:ph type="pic" sz="quarter" idx="15"/>
          </p:nvPr>
        </p:nvSpPr>
        <p:spPr>
          <a:xfrm>
            <a:off x="300037" y="1360714"/>
            <a:ext cx="3971925" cy="2990850"/>
          </a:xfrm>
        </p:spPr>
        <p:txBody>
          <a:bodyPr/>
          <a:lstStyle/>
          <a:p>
            <a:r>
              <a:rPr lang="nl-NL"/>
              <a:t>Klik op het pictogram als u een afbeelding wilt toevoegen</a:t>
            </a:r>
          </a:p>
        </p:txBody>
      </p:sp>
    </p:spTree>
    <p:extLst>
      <p:ext uri="{BB962C8B-B14F-4D97-AF65-F5344CB8AC3E}">
        <p14:creationId xmlns:p14="http://schemas.microsoft.com/office/powerpoint/2010/main" val="3680100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grafiek slide hoofdstuk">
    <p:spTree>
      <p:nvGrpSpPr>
        <p:cNvPr id="1" name=""/>
        <p:cNvGrpSpPr/>
        <p:nvPr/>
      </p:nvGrpSpPr>
      <p:grpSpPr>
        <a:xfrm>
          <a:off x="0" y="0"/>
          <a:ext cx="0" cy="0"/>
          <a:chOff x="0" y="0"/>
          <a:chExt cx="0" cy="0"/>
        </a:xfrm>
      </p:grpSpPr>
      <p:pic>
        <p:nvPicPr>
          <p:cNvPr id="7" name="Afbeelding 6"/>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129"/>
            <a:ext cx="9144000" cy="5143242"/>
          </a:xfrm>
          <a:prstGeom prst="rect">
            <a:avLst/>
          </a:prstGeom>
        </p:spPr>
      </p:pic>
      <p:sp>
        <p:nvSpPr>
          <p:cNvPr id="2" name="Title 1"/>
          <p:cNvSpPr>
            <a:spLocks noGrp="1"/>
          </p:cNvSpPr>
          <p:nvPr>
            <p:ph type="title"/>
          </p:nvPr>
        </p:nvSpPr>
        <p:spPr>
          <a:xfrm>
            <a:off x="1595950" y="211753"/>
            <a:ext cx="7315173" cy="525782"/>
          </a:xfrm>
        </p:spPr>
        <p:txBody>
          <a:bodyPr/>
          <a:lstStyle/>
          <a:p>
            <a:r>
              <a:rPr lang="nl-NL"/>
              <a:t>Klik om stijl te bewerken</a:t>
            </a:r>
            <a:endParaRPr lang="en-US" dirty="0"/>
          </a:p>
        </p:txBody>
      </p:sp>
      <p:sp>
        <p:nvSpPr>
          <p:cNvPr id="3" name="Content Placeholder 2"/>
          <p:cNvSpPr>
            <a:spLocks noGrp="1"/>
          </p:cNvSpPr>
          <p:nvPr>
            <p:ph idx="1"/>
          </p:nvPr>
        </p:nvSpPr>
        <p:spPr>
          <a:xfrm>
            <a:off x="5336244" y="1360714"/>
            <a:ext cx="3459419" cy="2990246"/>
          </a:xfrm>
        </p:spPr>
        <p:txBody>
          <a:bodyPr/>
          <a:lstStyle/>
          <a:p>
            <a:pPr lvl="0"/>
            <a:r>
              <a:rPr lang="nl-NL"/>
              <a:t>Klikken om de tekststijl van het model te bewerken</a:t>
            </a:r>
          </a:p>
        </p:txBody>
      </p:sp>
      <p:sp>
        <p:nvSpPr>
          <p:cNvPr id="6" name="Slide Number Placeholder 5"/>
          <p:cNvSpPr>
            <a:spLocks noGrp="1"/>
          </p:cNvSpPr>
          <p:nvPr>
            <p:ph type="sldNum" sz="quarter" idx="12"/>
          </p:nvPr>
        </p:nvSpPr>
        <p:spPr/>
        <p:txBody>
          <a:bodyPr/>
          <a:lstStyle>
            <a:lvl1pPr algn="r">
              <a:defRPr b="0" i="0">
                <a:solidFill>
                  <a:schemeClr val="tx1"/>
                </a:solidFill>
                <a:latin typeface="Signa Offc Pro Light"/>
                <a:cs typeface="Signa Offc Pro Light"/>
              </a:defRPr>
            </a:lvl1pPr>
          </a:lstStyle>
          <a:p>
            <a:fld id="{2066355A-084C-D24E-9AD2-7E4FC41EA627}" type="slidenum">
              <a:rPr lang="en-US" smtClean="0"/>
              <a:pPr/>
              <a:t>‹nr.›</a:t>
            </a:fld>
            <a:endParaRPr lang="en-US" dirty="0"/>
          </a:p>
        </p:txBody>
      </p:sp>
      <p:graphicFrame>
        <p:nvGraphicFramePr>
          <p:cNvPr id="4" name="Grafiek 3"/>
          <p:cNvGraphicFramePr/>
          <p:nvPr userDrawn="1">
            <p:extLst>
              <p:ext uri="{D42A27DB-BD31-4B8C-83A1-F6EECF244321}">
                <p14:modId xmlns:p14="http://schemas.microsoft.com/office/powerpoint/2010/main" val="2113696997"/>
              </p:ext>
            </p:extLst>
          </p:nvPr>
        </p:nvGraphicFramePr>
        <p:xfrm>
          <a:off x="457200" y="1322244"/>
          <a:ext cx="4543074" cy="3028716"/>
        </p:xfrm>
        <a:graphic>
          <a:graphicData uri="http://schemas.openxmlformats.org/drawingml/2006/chart">
            <c:chart xmlns:c="http://schemas.openxmlformats.org/drawingml/2006/chart" xmlns:r="http://schemas.openxmlformats.org/officeDocument/2006/relationships" r:id="rId3"/>
          </a:graphicData>
        </a:graphic>
      </p:graphicFrame>
      <p:sp>
        <p:nvSpPr>
          <p:cNvPr id="12" name="Tijdelijke aanduiding voor tekst 11"/>
          <p:cNvSpPr>
            <a:spLocks noGrp="1"/>
          </p:cNvSpPr>
          <p:nvPr>
            <p:ph type="body" sz="quarter" idx="13" hasCustomPrompt="1"/>
          </p:nvPr>
        </p:nvSpPr>
        <p:spPr>
          <a:xfrm>
            <a:off x="247650" y="206375"/>
            <a:ext cx="676275" cy="525463"/>
          </a:xfrm>
        </p:spPr>
        <p:txBody>
          <a:bodyPr anchor="ctr">
            <a:normAutofit/>
          </a:bodyPr>
          <a:lstStyle>
            <a:lvl1pPr marL="0" indent="0" algn="ctr">
              <a:buNone/>
              <a:defRPr sz="2800" b="1">
                <a:solidFill>
                  <a:schemeClr val="accent3"/>
                </a:solidFill>
              </a:defRPr>
            </a:lvl1pPr>
          </a:lstStyle>
          <a:p>
            <a:pPr lvl="0"/>
            <a:r>
              <a:rPr lang="nl-BE" dirty="0"/>
              <a:t>1</a:t>
            </a:r>
            <a:endParaRPr lang="nl-NL" dirty="0"/>
          </a:p>
        </p:txBody>
      </p:sp>
    </p:spTree>
    <p:extLst>
      <p:ext uri="{BB962C8B-B14F-4D97-AF65-F5344CB8AC3E}">
        <p14:creationId xmlns:p14="http://schemas.microsoft.com/office/powerpoint/2010/main" val="32484450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662064" y="4752203"/>
            <a:ext cx="2133600" cy="273844"/>
          </a:xfrm>
          <a:prstGeom prst="rect">
            <a:avLst/>
          </a:prstGeom>
        </p:spPr>
        <p:txBody>
          <a:bodyPr vert="horz" lIns="91440" tIns="45720" rIns="91440" bIns="45720" rtlCol="0" anchor="ctr"/>
          <a:lstStyle>
            <a:lvl1pPr algn="r">
              <a:defRPr sz="1200" b="0" i="0">
                <a:solidFill>
                  <a:srgbClr val="26365B"/>
                </a:solidFill>
                <a:latin typeface="Signa Offc Pro Light"/>
                <a:cs typeface="Signa Offc Pro Light"/>
              </a:defRPr>
            </a:lvl1pPr>
          </a:lstStyle>
          <a:p>
            <a:fld id="{2066355A-084C-D24E-9AD2-7E4FC41EA627}" type="slidenum">
              <a:rPr lang="en-US" smtClean="0"/>
              <a:pPr/>
              <a:t>‹nr.›</a:t>
            </a:fld>
            <a:endParaRPr lang="en-US" dirty="0"/>
          </a:p>
        </p:txBody>
      </p:sp>
    </p:spTree>
    <p:extLst>
      <p:ext uri="{BB962C8B-B14F-4D97-AF65-F5344CB8AC3E}">
        <p14:creationId xmlns:p14="http://schemas.microsoft.com/office/powerpoint/2010/main" val="3693843513"/>
      </p:ext>
    </p:extLst>
  </p:cSld>
  <p:clrMap bg1="lt1" tx1="dk1" bg2="lt2" tx2="dk2" accent1="accent1" accent2="accent2" accent3="accent3" accent4="accent4" accent5="accent5" accent6="accent6" hlink="hlink" folHlink="folHlink"/>
  <p:sldLayoutIdLst>
    <p:sldLayoutId id="2147493456" r:id="rId1"/>
    <p:sldLayoutId id="2147493477" r:id="rId2"/>
    <p:sldLayoutId id="2147493479" r:id="rId3"/>
    <p:sldLayoutId id="2147493478" r:id="rId4"/>
    <p:sldLayoutId id="2147493457" r:id="rId5"/>
    <p:sldLayoutId id="2147493487" r:id="rId6"/>
    <p:sldLayoutId id="2147493475" r:id="rId7"/>
    <p:sldLayoutId id="2147493485" r:id="rId8"/>
    <p:sldLayoutId id="2147493476" r:id="rId9"/>
    <p:sldLayoutId id="2147493484" r:id="rId10"/>
    <p:sldLayoutId id="2147493467" r:id="rId11"/>
    <p:sldLayoutId id="2147493458" r:id="rId12"/>
    <p:sldLayoutId id="2147493480" r:id="rId13"/>
    <p:sldLayoutId id="2147493481" r:id="rId14"/>
    <p:sldLayoutId id="2147493482" r:id="rId15"/>
    <p:sldLayoutId id="2147493483" r:id="rId16"/>
    <p:sldLayoutId id="2147493486" r:id="rId17"/>
  </p:sldLayoutIdLst>
  <p:hf hdr="0" ftr="0" dt="0"/>
  <p:txStyles>
    <p:titleStyle>
      <a:lvl1pPr algn="l" defTabSz="457200" rtl="0" eaLnBrk="1" latinLnBrk="0" hangingPunct="1">
        <a:spcBef>
          <a:spcPct val="0"/>
        </a:spcBef>
        <a:buNone/>
        <a:defRPr sz="2800" kern="1200">
          <a:solidFill>
            <a:schemeClr val="bg1"/>
          </a:solidFill>
          <a:latin typeface="Verdana"/>
          <a:ea typeface="+mj-ea"/>
          <a:cs typeface="Verdana"/>
        </a:defRPr>
      </a:lvl1pPr>
    </p:titleStyle>
    <p:bodyStyle>
      <a:lvl1pPr marL="342900" indent="-342900" algn="l" defTabSz="457200" rtl="0" eaLnBrk="1" latinLnBrk="0" hangingPunct="1">
        <a:lnSpc>
          <a:spcPct val="100000"/>
        </a:lnSpc>
        <a:spcBef>
          <a:spcPct val="20000"/>
        </a:spcBef>
        <a:spcAft>
          <a:spcPts val="0"/>
        </a:spcAft>
        <a:buFont typeface="Arial"/>
        <a:buChar char="•"/>
        <a:defRPr sz="1800" b="0" i="0" kern="1200">
          <a:solidFill>
            <a:schemeClr val="tx1"/>
          </a:solidFill>
          <a:latin typeface="Verdana"/>
          <a:ea typeface="+mn-ea"/>
          <a:cs typeface="Verdana"/>
        </a:defRPr>
      </a:lvl1pPr>
      <a:lvl2pPr marL="633600" indent="-285750" algn="l" defTabSz="457200" rtl="0" eaLnBrk="1" latinLnBrk="0" hangingPunct="1">
        <a:lnSpc>
          <a:spcPct val="100000"/>
        </a:lnSpc>
        <a:spcBef>
          <a:spcPct val="20000"/>
        </a:spcBef>
        <a:spcAft>
          <a:spcPts val="0"/>
        </a:spcAft>
        <a:buClr>
          <a:schemeClr val="accent1"/>
        </a:buClr>
        <a:buSzPct val="100000"/>
        <a:buFont typeface="Lucida Grande"/>
        <a:buChar char="&gt;"/>
        <a:defRPr sz="1600" b="0" i="0" kern="1200">
          <a:solidFill>
            <a:schemeClr val="tx1"/>
          </a:solidFill>
          <a:latin typeface="Verdana"/>
          <a:ea typeface="+mn-ea"/>
          <a:cs typeface="Verdana"/>
        </a:defRPr>
      </a:lvl2pPr>
      <a:lvl3pPr marL="871200" indent="-230400" algn="l" defTabSz="457200" rtl="0" eaLnBrk="1" latinLnBrk="0" hangingPunct="1">
        <a:lnSpc>
          <a:spcPct val="100000"/>
        </a:lnSpc>
        <a:spcBef>
          <a:spcPct val="20000"/>
        </a:spcBef>
        <a:spcAft>
          <a:spcPts val="0"/>
        </a:spcAft>
        <a:buFont typeface="Arial"/>
        <a:buChar char="•"/>
        <a:defRPr sz="1400" b="0" i="0" kern="1200">
          <a:solidFill>
            <a:schemeClr val="tx1"/>
          </a:solidFill>
          <a:latin typeface="Verdana"/>
          <a:ea typeface="+mn-ea"/>
          <a:cs typeface="Verdana"/>
        </a:defRPr>
      </a:lvl3pPr>
      <a:lvl4pPr marL="1108800" indent="-228600" algn="l" defTabSz="457200" rtl="0" eaLnBrk="1" latinLnBrk="0" hangingPunct="1">
        <a:lnSpc>
          <a:spcPct val="100000"/>
        </a:lnSpc>
        <a:spcBef>
          <a:spcPct val="20000"/>
        </a:spcBef>
        <a:spcAft>
          <a:spcPts val="0"/>
        </a:spcAft>
        <a:buFont typeface="Arial"/>
        <a:buChar char="–"/>
        <a:defRPr sz="1200" b="0" i="0" kern="1200">
          <a:solidFill>
            <a:schemeClr val="tx1"/>
          </a:solidFill>
          <a:latin typeface="Verdana"/>
          <a:ea typeface="+mn-ea"/>
          <a:cs typeface="Verdana"/>
        </a:defRPr>
      </a:lvl4pPr>
      <a:lvl5pPr marL="1339200" indent="-228600" algn="l" defTabSz="457200" rtl="0" eaLnBrk="1" latinLnBrk="0" hangingPunct="1">
        <a:lnSpc>
          <a:spcPct val="100000"/>
        </a:lnSpc>
        <a:spcBef>
          <a:spcPct val="20000"/>
        </a:spcBef>
        <a:spcAft>
          <a:spcPts val="0"/>
        </a:spcAft>
        <a:buFont typeface="Arial"/>
        <a:buChar char="»"/>
        <a:defRPr sz="1200" b="0" i="0" kern="1200">
          <a:solidFill>
            <a:schemeClr val="tx1"/>
          </a:solidFill>
          <a:latin typeface="Verdana"/>
          <a:ea typeface="+mn-ea"/>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6.tmp"/><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9.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1525364"/>
            <a:ext cx="6829865" cy="982154"/>
          </a:xfrm>
        </p:spPr>
        <p:txBody>
          <a:bodyPr>
            <a:noAutofit/>
          </a:bodyPr>
          <a:lstStyle/>
          <a:p>
            <a:pPr marL="0" marR="0" lvl="0" indent="0" defTabSz="457200" rtl="0" eaLnBrk="1" fontAlgn="auto" latinLnBrk="0" hangingPunct="1">
              <a:lnSpc>
                <a:spcPct val="100000"/>
              </a:lnSpc>
              <a:spcBef>
                <a:spcPct val="20000"/>
              </a:spcBef>
              <a:spcAft>
                <a:spcPts val="0"/>
              </a:spcAft>
              <a:tabLst/>
              <a:defRPr/>
            </a:pPr>
            <a:r>
              <a:rPr kumimoji="0" lang="nl-NL" sz="2400" b="1" u="none" strike="noStrike" kern="1200" cap="none" spc="0" normalizeH="0" baseline="0" noProof="0" dirty="0">
                <a:ln>
                  <a:noFill/>
                </a:ln>
                <a:solidFill>
                  <a:srgbClr val="FFFFFF"/>
                </a:solidFill>
                <a:effectLst/>
                <a:uLnTx/>
                <a:uFillTx/>
                <a:latin typeface="Verdana"/>
                <a:ea typeface="+mn-ea"/>
              </a:rPr>
              <a:t>“</a:t>
            </a:r>
            <a:r>
              <a:rPr kumimoji="0" lang="nl-NL" sz="2400" b="1" i="1" u="none" strike="noStrike" kern="1200" cap="none" spc="0" normalizeH="0" baseline="0" noProof="0" dirty="0" err="1">
                <a:ln>
                  <a:noFill/>
                </a:ln>
                <a:solidFill>
                  <a:srgbClr val="FFFFFF"/>
                </a:solidFill>
                <a:effectLst/>
                <a:uLnTx/>
                <a:uFillTx/>
                <a:latin typeface="Verdana"/>
                <a:ea typeface="+mn-ea"/>
              </a:rPr>
              <a:t>Séropositive</a:t>
            </a:r>
            <a:r>
              <a:rPr kumimoji="0" lang="nl-NL" sz="2400" b="1" i="1" u="none" strike="noStrike" kern="1200" cap="none" spc="0" normalizeH="0" baseline="0" noProof="0" dirty="0">
                <a:ln>
                  <a:noFill/>
                </a:ln>
                <a:solidFill>
                  <a:srgbClr val="FFFFFF"/>
                </a:solidFill>
                <a:effectLst/>
                <a:uLnTx/>
                <a:uFillTx/>
                <a:latin typeface="Verdana"/>
                <a:ea typeface="+mn-ea"/>
              </a:rPr>
              <a:t>? </a:t>
            </a:r>
            <a:r>
              <a:rPr kumimoji="0" lang="nl-NL" sz="2400" b="1" i="1" u="none" strike="noStrike" kern="1200" cap="none" spc="0" normalizeH="0" baseline="0" noProof="0" dirty="0" err="1">
                <a:ln>
                  <a:noFill/>
                </a:ln>
                <a:solidFill>
                  <a:srgbClr val="FFFFFF"/>
                </a:solidFill>
                <a:effectLst/>
                <a:uLnTx/>
                <a:uFillTx/>
                <a:latin typeface="Verdana"/>
                <a:ea typeface="+mn-ea"/>
              </a:rPr>
              <a:t>Vous</a:t>
            </a:r>
            <a:r>
              <a:rPr kumimoji="0" lang="nl-NL" sz="2400" b="1" i="1" u="none" strike="noStrike" kern="1200" cap="none" spc="0" normalizeH="0" baseline="0" noProof="0" dirty="0">
                <a:ln>
                  <a:noFill/>
                </a:ln>
                <a:solidFill>
                  <a:srgbClr val="FFFFFF"/>
                </a:solidFill>
                <a:effectLst/>
                <a:uLnTx/>
                <a:uFillTx/>
                <a:latin typeface="Verdana"/>
                <a:ea typeface="+mn-ea"/>
              </a:rPr>
              <a:t> </a:t>
            </a:r>
            <a:r>
              <a:rPr kumimoji="0" lang="nl-NL" sz="2400" b="1" i="1" u="none" strike="noStrike" kern="1200" cap="none" spc="0" normalizeH="0" baseline="0" noProof="0" dirty="0" err="1">
                <a:ln>
                  <a:noFill/>
                </a:ln>
                <a:solidFill>
                  <a:srgbClr val="FFFFFF"/>
                </a:solidFill>
                <a:effectLst/>
                <a:uLnTx/>
                <a:uFillTx/>
                <a:latin typeface="Verdana"/>
                <a:ea typeface="+mn-ea"/>
              </a:rPr>
              <a:t>n’êtes</a:t>
            </a:r>
            <a:r>
              <a:rPr kumimoji="0" lang="nl-NL" sz="2400" b="1" i="1" u="none" strike="noStrike" kern="1200" cap="none" spc="0" normalizeH="0" baseline="0" noProof="0" dirty="0">
                <a:ln>
                  <a:noFill/>
                </a:ln>
                <a:solidFill>
                  <a:srgbClr val="FFFFFF"/>
                </a:solidFill>
                <a:effectLst/>
                <a:uLnTx/>
                <a:uFillTx/>
                <a:latin typeface="Verdana"/>
                <a:ea typeface="+mn-ea"/>
              </a:rPr>
              <a:t> pa </a:t>
            </a:r>
            <a:r>
              <a:rPr kumimoji="0" lang="nl-NL" sz="2400" b="1" i="1" u="none" strike="noStrike" kern="1200" cap="none" spc="0" normalizeH="0" baseline="0" noProof="0" dirty="0" err="1">
                <a:ln>
                  <a:noFill/>
                </a:ln>
                <a:solidFill>
                  <a:srgbClr val="FFFFFF"/>
                </a:solidFill>
                <a:effectLst/>
                <a:uLnTx/>
                <a:uFillTx/>
                <a:latin typeface="Verdana"/>
                <a:ea typeface="+mn-ea"/>
              </a:rPr>
              <a:t>seul</a:t>
            </a:r>
            <a:r>
              <a:rPr kumimoji="0" lang="nl-NL" sz="2400" b="1" i="1" u="none" strike="noStrike" kern="1200" cap="none" spc="0" normalizeH="0" baseline="0" noProof="0" dirty="0">
                <a:ln>
                  <a:noFill/>
                </a:ln>
                <a:solidFill>
                  <a:srgbClr val="FFFFFF"/>
                </a:solidFill>
                <a:effectLst/>
                <a:uLnTx/>
                <a:uFillTx/>
                <a:latin typeface="Verdana"/>
                <a:ea typeface="+mn-ea"/>
              </a:rPr>
              <a:t>”</a:t>
            </a:r>
            <a:br>
              <a:rPr kumimoji="0" lang="nl-NL" sz="1800" b="0" i="0" u="none" strike="noStrike" kern="1200" cap="none" spc="0" normalizeH="0" baseline="0" noProof="0" dirty="0">
                <a:ln>
                  <a:noFill/>
                </a:ln>
                <a:solidFill>
                  <a:srgbClr val="FFFFFF"/>
                </a:solidFill>
                <a:effectLst/>
                <a:uLnTx/>
                <a:uFillTx/>
                <a:latin typeface="Verdana"/>
                <a:ea typeface="+mn-ea"/>
              </a:rPr>
            </a:br>
            <a:endParaRPr lang="nl-NL" sz="2400" dirty="0"/>
          </a:p>
        </p:txBody>
      </p:sp>
      <p:sp>
        <p:nvSpPr>
          <p:cNvPr id="3" name="Subtitel 2"/>
          <p:cNvSpPr>
            <a:spLocks noGrp="1"/>
          </p:cNvSpPr>
          <p:nvPr>
            <p:ph type="subTitle" idx="1"/>
          </p:nvPr>
        </p:nvSpPr>
        <p:spPr>
          <a:xfrm>
            <a:off x="131909" y="2455237"/>
            <a:ext cx="7745999" cy="773299"/>
          </a:xfrm>
        </p:spPr>
        <p:txBody>
          <a:bodyPr>
            <a:normAutofit lnSpcReduction="10000"/>
          </a:bodyPr>
          <a:lstStyle/>
          <a:p>
            <a:r>
              <a:rPr lang="en-GB" sz="2300" b="1" dirty="0">
                <a:latin typeface="Calibri" panose="020F0502020204030204" pitchFamily="34" charset="0"/>
                <a:ea typeface="Calibri" panose="020F0502020204030204" pitchFamily="34" charset="0"/>
                <a:cs typeface="Times New Roman" panose="02020603050405020304" pitchFamily="18" charset="0"/>
              </a:rPr>
              <a:t>Un atelier pour les </a:t>
            </a:r>
            <a:r>
              <a:rPr lang="en-GB" sz="2300" b="1" dirty="0" err="1">
                <a:latin typeface="Calibri" panose="020F0502020204030204" pitchFamily="34" charset="0"/>
                <a:ea typeface="Calibri" panose="020F0502020204030204" pitchFamily="34" charset="0"/>
                <a:cs typeface="Times New Roman" panose="02020603050405020304" pitchFamily="18" charset="0"/>
              </a:rPr>
              <a:t>personnes</a:t>
            </a:r>
            <a:r>
              <a:rPr lang="en-GB" sz="2300" b="1" dirty="0">
                <a:latin typeface="Calibri" panose="020F0502020204030204" pitchFamily="34" charset="0"/>
                <a:ea typeface="Calibri" panose="020F0502020204030204" pitchFamily="34" charset="0"/>
                <a:cs typeface="Times New Roman" panose="02020603050405020304" pitchFamily="18" charset="0"/>
              </a:rPr>
              <a:t> </a:t>
            </a:r>
            <a:r>
              <a:rPr lang="en-GB" sz="2300" b="1" dirty="0" err="1">
                <a:latin typeface="Calibri" panose="020F0502020204030204" pitchFamily="34" charset="0"/>
                <a:ea typeface="Calibri" panose="020F0502020204030204" pitchFamily="34" charset="0"/>
                <a:cs typeface="Times New Roman" panose="02020603050405020304" pitchFamily="18" charset="0"/>
              </a:rPr>
              <a:t>d’origine</a:t>
            </a:r>
            <a:r>
              <a:rPr lang="en-GB" sz="2300" b="1" dirty="0">
                <a:latin typeface="Calibri" panose="020F0502020204030204" pitchFamily="34" charset="0"/>
                <a:ea typeface="Calibri" panose="020F0502020204030204" pitchFamily="34" charset="0"/>
                <a:cs typeface="Times New Roman" panose="02020603050405020304" pitchFamily="18" charset="0"/>
              </a:rPr>
              <a:t> étranger vivant avec le VIH </a:t>
            </a:r>
            <a:r>
              <a:rPr lang="en-GB" sz="2300" b="1" dirty="0" err="1">
                <a:latin typeface="Calibri" panose="020F0502020204030204" pitchFamily="34" charset="0"/>
                <a:ea typeface="Calibri" panose="020F0502020204030204" pitchFamily="34" charset="0"/>
                <a:cs typeface="Times New Roman" panose="02020603050405020304" pitchFamily="18" charset="0"/>
              </a:rPr>
              <a:t>en</a:t>
            </a:r>
            <a:r>
              <a:rPr lang="en-GB" sz="2300" b="1" dirty="0">
                <a:latin typeface="Calibri" panose="020F0502020204030204" pitchFamily="34" charset="0"/>
                <a:ea typeface="Calibri" panose="020F0502020204030204" pitchFamily="34" charset="0"/>
                <a:cs typeface="Times New Roman" panose="02020603050405020304" pitchFamily="18" charset="0"/>
              </a:rPr>
              <a:t> Belgique: aperçu et </a:t>
            </a:r>
            <a:r>
              <a:rPr lang="en-GB" sz="2300" b="1" dirty="0" err="1">
                <a:latin typeface="Calibri" panose="020F0502020204030204" pitchFamily="34" charset="0"/>
                <a:ea typeface="Calibri" panose="020F0502020204030204" pitchFamily="34" charset="0"/>
                <a:cs typeface="Times New Roman" panose="02020603050405020304" pitchFamily="18" charset="0"/>
              </a:rPr>
              <a:t>évaluation</a:t>
            </a:r>
            <a:endParaRPr lang="nl-NL" sz="2300" dirty="0"/>
          </a:p>
          <a:p>
            <a:endParaRPr lang="nl-NL" dirty="0"/>
          </a:p>
        </p:txBody>
      </p:sp>
      <p:sp>
        <p:nvSpPr>
          <p:cNvPr id="4" name="Subtitel 2">
            <a:extLst>
              <a:ext uri="{FF2B5EF4-FFF2-40B4-BE49-F238E27FC236}">
                <a16:creationId xmlns:a16="http://schemas.microsoft.com/office/drawing/2014/main" id="{CAC21227-EB94-B79D-4FFB-AE337C6D7713}"/>
              </a:ext>
            </a:extLst>
          </p:cNvPr>
          <p:cNvSpPr txBox="1">
            <a:spLocks/>
          </p:cNvSpPr>
          <p:nvPr/>
        </p:nvSpPr>
        <p:spPr>
          <a:xfrm>
            <a:off x="6414866" y="4526865"/>
            <a:ext cx="2785403" cy="616635"/>
          </a:xfrm>
          <a:prstGeom prst="rect">
            <a:avLst/>
          </a:prstGeom>
        </p:spPr>
        <p:txBody>
          <a:bodyPr vert="horz" lIns="91440" tIns="45720" rIns="91440" bIns="45720" rtlCol="0">
            <a:normAutofit/>
          </a:bodyPr>
          <a:lstStyle>
            <a:lvl1pPr marL="0" indent="0" algn="l" defTabSz="457200" rtl="0" eaLnBrk="1" latinLnBrk="0" hangingPunct="1">
              <a:lnSpc>
                <a:spcPct val="100000"/>
              </a:lnSpc>
              <a:spcBef>
                <a:spcPct val="20000"/>
              </a:spcBef>
              <a:spcAft>
                <a:spcPts val="0"/>
              </a:spcAft>
              <a:buFont typeface="Arial"/>
              <a:buNone/>
              <a:defRPr sz="1800" b="0" i="0" kern="1200">
                <a:solidFill>
                  <a:srgbClr val="FFFFFF"/>
                </a:solidFill>
                <a:latin typeface="Verdana"/>
                <a:ea typeface="+mn-ea"/>
                <a:cs typeface="Verdana"/>
              </a:defRPr>
            </a:lvl1pPr>
            <a:lvl2pPr marL="457200" indent="0" algn="ctr" defTabSz="457200" rtl="0" eaLnBrk="1" latinLnBrk="0" hangingPunct="1">
              <a:lnSpc>
                <a:spcPct val="100000"/>
              </a:lnSpc>
              <a:spcBef>
                <a:spcPct val="20000"/>
              </a:spcBef>
              <a:spcAft>
                <a:spcPts val="0"/>
              </a:spcAft>
              <a:buClr>
                <a:schemeClr val="accent1"/>
              </a:buClr>
              <a:buSzPct val="100000"/>
              <a:buFont typeface="Lucida Grande"/>
              <a:buNone/>
              <a:defRPr sz="1600" b="0" i="0" kern="1200">
                <a:solidFill>
                  <a:schemeClr val="tx1">
                    <a:tint val="75000"/>
                  </a:schemeClr>
                </a:solidFill>
                <a:latin typeface="Verdana"/>
                <a:ea typeface="+mn-ea"/>
                <a:cs typeface="Verdana"/>
              </a:defRPr>
            </a:lvl2pPr>
            <a:lvl3pPr marL="914400" indent="0" algn="ctr" defTabSz="457200" rtl="0" eaLnBrk="1" latinLnBrk="0" hangingPunct="1">
              <a:lnSpc>
                <a:spcPct val="100000"/>
              </a:lnSpc>
              <a:spcBef>
                <a:spcPct val="20000"/>
              </a:spcBef>
              <a:spcAft>
                <a:spcPts val="0"/>
              </a:spcAft>
              <a:buFont typeface="Arial"/>
              <a:buNone/>
              <a:defRPr sz="1400" b="0" i="0" kern="1200">
                <a:solidFill>
                  <a:schemeClr val="tx1">
                    <a:tint val="75000"/>
                  </a:schemeClr>
                </a:solidFill>
                <a:latin typeface="Verdana"/>
                <a:ea typeface="+mn-ea"/>
                <a:cs typeface="Verdana"/>
              </a:defRPr>
            </a:lvl3pPr>
            <a:lvl4pPr marL="1371600" indent="0" algn="ctr" defTabSz="457200" rtl="0" eaLnBrk="1" latinLnBrk="0" hangingPunct="1">
              <a:lnSpc>
                <a:spcPct val="100000"/>
              </a:lnSpc>
              <a:spcBef>
                <a:spcPct val="20000"/>
              </a:spcBef>
              <a:spcAft>
                <a:spcPts val="0"/>
              </a:spcAft>
              <a:buFont typeface="Arial"/>
              <a:buNone/>
              <a:defRPr sz="1200" b="0" i="0" kern="1200">
                <a:solidFill>
                  <a:schemeClr val="tx1">
                    <a:tint val="75000"/>
                  </a:schemeClr>
                </a:solidFill>
                <a:latin typeface="Verdana"/>
                <a:ea typeface="+mn-ea"/>
                <a:cs typeface="Verdana"/>
              </a:defRPr>
            </a:lvl4pPr>
            <a:lvl5pPr marL="1828800" indent="0" algn="ctr" defTabSz="457200" rtl="0" eaLnBrk="1" latinLnBrk="0" hangingPunct="1">
              <a:lnSpc>
                <a:spcPct val="100000"/>
              </a:lnSpc>
              <a:spcBef>
                <a:spcPct val="20000"/>
              </a:spcBef>
              <a:spcAft>
                <a:spcPts val="0"/>
              </a:spcAft>
              <a:buFont typeface="Arial"/>
              <a:buNone/>
              <a:defRPr sz="1200" b="0" i="0" kern="1200">
                <a:solidFill>
                  <a:schemeClr val="tx1">
                    <a:tint val="75000"/>
                  </a:schemeClr>
                </a:solidFill>
                <a:latin typeface="Verdana"/>
                <a:ea typeface="+mn-ea"/>
                <a:cs typeface="Verdana"/>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GB" sz="2000" b="1" dirty="0">
                <a:latin typeface="Calibri" panose="020F0502020204030204" pitchFamily="34" charset="0"/>
                <a:ea typeface="Calibri" panose="020F0502020204030204" pitchFamily="34" charset="0"/>
                <a:cs typeface="Times New Roman" panose="02020603050405020304" pitchFamily="18" charset="0"/>
              </a:rPr>
              <a:t>Charles Ddungu </a:t>
            </a:r>
            <a:endParaRPr lang="nl-NL" sz="2000" dirty="0"/>
          </a:p>
          <a:p>
            <a:endParaRPr lang="nl-NL" dirty="0"/>
          </a:p>
        </p:txBody>
      </p:sp>
      <p:pic>
        <p:nvPicPr>
          <p:cNvPr id="5" name="Afbeelding 4">
            <a:extLst>
              <a:ext uri="{FF2B5EF4-FFF2-40B4-BE49-F238E27FC236}">
                <a16:creationId xmlns:a16="http://schemas.microsoft.com/office/drawing/2014/main" id="{08076E7B-1784-CEAB-FABD-BD0DCD56E3A6}"/>
              </a:ext>
            </a:extLst>
          </p:cNvPr>
          <p:cNvPicPr>
            <a:picLocks noChangeAspect="1"/>
          </p:cNvPicPr>
          <p:nvPr/>
        </p:nvPicPr>
        <p:blipFill>
          <a:blip r:embed="rId3"/>
          <a:stretch>
            <a:fillRect/>
          </a:stretch>
        </p:blipFill>
        <p:spPr>
          <a:xfrm>
            <a:off x="0" y="5091"/>
            <a:ext cx="2215892" cy="1469645"/>
          </a:xfrm>
          <a:prstGeom prst="rect">
            <a:avLst/>
          </a:prstGeom>
        </p:spPr>
      </p:pic>
    </p:spTree>
    <p:extLst>
      <p:ext uri="{BB962C8B-B14F-4D97-AF65-F5344CB8AC3E}">
        <p14:creationId xmlns:p14="http://schemas.microsoft.com/office/powerpoint/2010/main" val="3250801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media 1">
            <a:extLst>
              <a:ext uri="{FF2B5EF4-FFF2-40B4-BE49-F238E27FC236}">
                <a16:creationId xmlns:a16="http://schemas.microsoft.com/office/drawing/2014/main" id="{12A9ED19-4254-2F82-3157-BBFA3A86C88A}"/>
              </a:ext>
            </a:extLst>
          </p:cNvPr>
          <p:cNvSpPr>
            <a:spLocks noGrp="1"/>
          </p:cNvSpPr>
          <p:nvPr>
            <p:ph type="media" sz="quarter" idx="15"/>
          </p:nvPr>
        </p:nvSpPr>
        <p:spPr/>
        <p:txBody>
          <a:bodyPr/>
          <a:lstStyle/>
          <a:p>
            <a:pPr marL="0" indent="0" algn="ctr">
              <a:buNone/>
            </a:pPr>
            <a:r>
              <a:rPr lang="fr-FR" sz="2400" b="1" dirty="0">
                <a:solidFill>
                  <a:schemeClr val="accent3"/>
                </a:solidFill>
              </a:rPr>
              <a:t>Mise en œuvre de l'intervention</a:t>
            </a:r>
          </a:p>
          <a:p>
            <a:pPr marL="0" indent="0" algn="ctr">
              <a:buNone/>
            </a:pPr>
            <a:endParaRPr lang="nl-BE" b="1" dirty="0"/>
          </a:p>
        </p:txBody>
      </p:sp>
      <p:pic>
        <p:nvPicPr>
          <p:cNvPr id="3" name="Afbeelding 2">
            <a:extLst>
              <a:ext uri="{FF2B5EF4-FFF2-40B4-BE49-F238E27FC236}">
                <a16:creationId xmlns:a16="http://schemas.microsoft.com/office/drawing/2014/main" id="{A055DE05-7026-185A-8470-426DA9233A97}"/>
              </a:ext>
            </a:extLst>
          </p:cNvPr>
          <p:cNvPicPr>
            <a:picLocks noChangeAspect="1"/>
          </p:cNvPicPr>
          <p:nvPr/>
        </p:nvPicPr>
        <p:blipFill>
          <a:blip r:embed="rId2"/>
          <a:stretch>
            <a:fillRect/>
          </a:stretch>
        </p:blipFill>
        <p:spPr>
          <a:xfrm>
            <a:off x="288388" y="470434"/>
            <a:ext cx="8074855" cy="4673066"/>
          </a:xfrm>
          <a:prstGeom prst="rect">
            <a:avLst/>
          </a:prstGeom>
        </p:spPr>
      </p:pic>
    </p:spTree>
    <p:extLst>
      <p:ext uri="{BB962C8B-B14F-4D97-AF65-F5344CB8AC3E}">
        <p14:creationId xmlns:p14="http://schemas.microsoft.com/office/powerpoint/2010/main" val="5504422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en-US" b="1" dirty="0" err="1">
                <a:solidFill>
                  <a:srgbClr val="7C9D8B"/>
                </a:solidFill>
              </a:rPr>
              <a:t>Évaluation</a:t>
            </a:r>
            <a:endParaRPr lang="nl-NL" b="1" dirty="0">
              <a:solidFill>
                <a:srgbClr val="7C9D8B"/>
              </a:solidFill>
            </a:endParaRPr>
          </a:p>
        </p:txBody>
      </p:sp>
      <p:sp>
        <p:nvSpPr>
          <p:cNvPr id="3" name="Tijdelijke aanduiding voor inhoud 2"/>
          <p:cNvSpPr>
            <a:spLocks noGrp="1"/>
          </p:cNvSpPr>
          <p:nvPr>
            <p:ph idx="1"/>
          </p:nvPr>
        </p:nvSpPr>
        <p:spPr>
          <a:xfrm>
            <a:off x="457200" y="1083213"/>
            <a:ext cx="8338464" cy="3668990"/>
          </a:xfrm>
        </p:spPr>
        <p:txBody>
          <a:bodyPr>
            <a:normAutofit/>
          </a:bodyPr>
          <a:lstStyle/>
          <a:p>
            <a:pPr marL="0" indent="0">
              <a:buNone/>
            </a:pPr>
            <a:endParaRPr lang="en-US" b="1" dirty="0"/>
          </a:p>
          <a:p>
            <a:pPr>
              <a:buFont typeface="Arial" panose="020B0604020202020204" pitchFamily="34" charset="0"/>
              <a:buChar char="•"/>
            </a:pPr>
            <a:r>
              <a:rPr lang="en-US" b="1" dirty="0" err="1"/>
              <a:t>Évaluation</a:t>
            </a:r>
            <a:r>
              <a:rPr lang="en-US" b="1" dirty="0"/>
              <a:t> des processus </a:t>
            </a:r>
          </a:p>
          <a:p>
            <a:pPr marL="633600" marR="0" lvl="1" indent="-285750" algn="l" defTabSz="457200" rtl="0" eaLnBrk="1" fontAlgn="auto" latinLnBrk="0" hangingPunct="1">
              <a:lnSpc>
                <a:spcPct val="100000"/>
              </a:lnSpc>
              <a:spcBef>
                <a:spcPct val="20000"/>
              </a:spcBef>
              <a:spcAft>
                <a:spcPts val="0"/>
              </a:spcAft>
              <a:buClr>
                <a:srgbClr val="B1093D"/>
              </a:buClr>
              <a:buSzPct val="100000"/>
              <a:buFont typeface="Lucida Grande"/>
              <a:buChar char="&gt;"/>
              <a:tabLst/>
              <a:defRPr/>
            </a:pPr>
            <a:r>
              <a:rPr lang="fr-FR" dirty="0"/>
              <a:t>Comprendre comment et pourquoi l’intervention a fonctionné (facilitateurs et obstacles) et avoir un aperçu des </a:t>
            </a:r>
            <a:r>
              <a:rPr lang="fr-FR" dirty="0" err="1"/>
              <a:t>bénefices</a:t>
            </a:r>
            <a:r>
              <a:rPr lang="fr-FR" dirty="0"/>
              <a:t> immédiats de l'intervention pour les participants</a:t>
            </a:r>
          </a:p>
          <a:p>
            <a:pPr marL="347850" marR="0" lvl="1" indent="0" algn="l" defTabSz="457200" rtl="0" eaLnBrk="1" fontAlgn="auto" latinLnBrk="0" hangingPunct="1">
              <a:lnSpc>
                <a:spcPct val="100000"/>
              </a:lnSpc>
              <a:spcBef>
                <a:spcPct val="20000"/>
              </a:spcBef>
              <a:spcAft>
                <a:spcPts val="0"/>
              </a:spcAft>
              <a:buClr>
                <a:srgbClr val="B1093D"/>
              </a:buClr>
              <a:buSzPct val="100000"/>
              <a:buNone/>
              <a:tabLst/>
              <a:defRPr/>
            </a:pPr>
            <a:endParaRPr lang="fr-FR" dirty="0"/>
          </a:p>
          <a:p>
            <a:pPr>
              <a:buFont typeface="Arial" panose="020B0604020202020204" pitchFamily="34" charset="0"/>
              <a:buChar char="•"/>
            </a:pPr>
            <a:r>
              <a:rPr lang="en-US" b="1" dirty="0" err="1"/>
              <a:t>Évaluation</a:t>
            </a:r>
            <a:r>
              <a:rPr lang="en-US" b="1" dirty="0"/>
              <a:t> </a:t>
            </a:r>
            <a:r>
              <a:rPr lang="en-US" b="1" dirty="0" err="1"/>
              <a:t>longtudinale</a:t>
            </a:r>
            <a:r>
              <a:rPr lang="en-US" b="1" dirty="0"/>
              <a:t> des </a:t>
            </a:r>
            <a:r>
              <a:rPr lang="en-US" b="1" dirty="0" err="1"/>
              <a:t>résultats</a:t>
            </a:r>
            <a:r>
              <a:rPr lang="en-US" b="1" dirty="0"/>
              <a:t> </a:t>
            </a:r>
            <a:endParaRPr lang="en-US" dirty="0"/>
          </a:p>
          <a:p>
            <a:pPr lvl="1"/>
            <a:r>
              <a:rPr lang="fr-FR" dirty="0"/>
              <a:t>Comprendre les résultats de l'intervention tels qu'ils sont perçus par les participants et les mécanismes qui génèrent ces effets</a:t>
            </a:r>
          </a:p>
          <a:p>
            <a:pPr lvl="1"/>
            <a:r>
              <a:rPr lang="fr-FR" dirty="0"/>
              <a:t>l'analyse des données est en cours</a:t>
            </a:r>
          </a:p>
          <a:p>
            <a:pPr lvl="1"/>
            <a:endParaRPr lang="en-US" dirty="0"/>
          </a:p>
          <a:p>
            <a:pPr marL="0" indent="0">
              <a:buNone/>
            </a:pPr>
            <a:endParaRPr lang="en-US" dirty="0"/>
          </a:p>
          <a:p>
            <a:pPr lvl="3"/>
            <a:endParaRPr lang="nl-NL" dirty="0"/>
          </a:p>
          <a:p>
            <a:pPr marL="880200" lvl="3" indent="0">
              <a:buNone/>
            </a:pPr>
            <a:endParaRPr lang="nl-NL" dirty="0"/>
          </a:p>
          <a:p>
            <a:pPr lvl="3"/>
            <a:endParaRPr lang="nl-NL" dirty="0"/>
          </a:p>
          <a:p>
            <a:pPr lvl="3"/>
            <a:endParaRPr lang="nl-NL" dirty="0"/>
          </a:p>
          <a:p>
            <a:pPr lvl="3"/>
            <a:endParaRPr lang="nl-NL" dirty="0"/>
          </a:p>
          <a:p>
            <a:pPr lvl="3"/>
            <a:endParaRPr lang="nl-NL" dirty="0"/>
          </a:p>
          <a:p>
            <a:pPr lvl="3"/>
            <a:endParaRPr lang="nl-NL" dirty="0"/>
          </a:p>
          <a:p>
            <a:pPr lvl="3"/>
            <a:endParaRPr lang="nl-NL" dirty="0"/>
          </a:p>
          <a:p>
            <a:pPr lvl="3"/>
            <a:endParaRPr lang="nl-NL" dirty="0"/>
          </a:p>
          <a:p>
            <a:pPr lvl="3"/>
            <a:endParaRPr lang="nl-NL" dirty="0"/>
          </a:p>
        </p:txBody>
      </p:sp>
      <p:sp>
        <p:nvSpPr>
          <p:cNvPr id="4" name="Tijdelijke aanduiding voor dianummer 3"/>
          <p:cNvSpPr>
            <a:spLocks noGrp="1"/>
          </p:cNvSpPr>
          <p:nvPr>
            <p:ph type="sldNum" sz="quarter" idx="12"/>
          </p:nvPr>
        </p:nvSpPr>
        <p:spPr/>
        <p:txBody>
          <a:bodyPr/>
          <a:lstStyle/>
          <a:p>
            <a:fld id="{2066355A-084C-D24E-9AD2-7E4FC41EA627}" type="slidenum">
              <a:rPr lang="en-US" smtClean="0"/>
              <a:pPr/>
              <a:t>10</a:t>
            </a:fld>
            <a:endParaRPr lang="en-US" dirty="0"/>
          </a:p>
        </p:txBody>
      </p:sp>
    </p:spTree>
    <p:extLst>
      <p:ext uri="{BB962C8B-B14F-4D97-AF65-F5344CB8AC3E}">
        <p14:creationId xmlns:p14="http://schemas.microsoft.com/office/powerpoint/2010/main" val="2838151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A3267E-F7AA-95B4-B19F-360FFFC123AA}"/>
              </a:ext>
            </a:extLst>
          </p:cNvPr>
          <p:cNvSpPr>
            <a:spLocks noGrp="1"/>
          </p:cNvSpPr>
          <p:nvPr>
            <p:ph type="title"/>
          </p:nvPr>
        </p:nvSpPr>
        <p:spPr/>
        <p:txBody>
          <a:bodyPr/>
          <a:lstStyle/>
          <a:p>
            <a:pPr algn="ctr"/>
            <a:r>
              <a:rPr lang="nl-BE" b="1" dirty="0"/>
              <a:t>Les </a:t>
            </a:r>
            <a:r>
              <a:rPr lang="nl-BE" b="1" dirty="0" err="1"/>
              <a:t>instruments</a:t>
            </a:r>
            <a:r>
              <a:rPr lang="nl-BE" b="1" dirty="0"/>
              <a:t> </a:t>
            </a:r>
            <a:r>
              <a:rPr lang="nl-BE" b="1" dirty="0" err="1"/>
              <a:t>d'évaluation</a:t>
            </a:r>
            <a:endParaRPr lang="nl-BE" dirty="0"/>
          </a:p>
        </p:txBody>
      </p:sp>
      <p:sp>
        <p:nvSpPr>
          <p:cNvPr id="3" name="Tijdelijke aanduiding voor dianummer 2">
            <a:extLst>
              <a:ext uri="{FF2B5EF4-FFF2-40B4-BE49-F238E27FC236}">
                <a16:creationId xmlns:a16="http://schemas.microsoft.com/office/drawing/2014/main" id="{F549DBCD-FDCA-C0CC-B18B-09ADC30B803A}"/>
              </a:ext>
            </a:extLst>
          </p:cNvPr>
          <p:cNvSpPr>
            <a:spLocks noGrp="1"/>
          </p:cNvSpPr>
          <p:nvPr>
            <p:ph type="sldNum" sz="quarter" idx="12"/>
          </p:nvPr>
        </p:nvSpPr>
        <p:spPr/>
        <p:txBody>
          <a:bodyPr/>
          <a:lstStyle/>
          <a:p>
            <a:fld id="{2066355A-084C-D24E-9AD2-7E4FC41EA627}" type="slidenum">
              <a:rPr lang="en-US" smtClean="0"/>
              <a:pPr/>
              <a:t>11</a:t>
            </a:fld>
            <a:endParaRPr lang="en-US" dirty="0"/>
          </a:p>
        </p:txBody>
      </p:sp>
      <p:sp>
        <p:nvSpPr>
          <p:cNvPr id="4" name="Tijdelijke aanduiding voor inhoud 3">
            <a:extLst>
              <a:ext uri="{FF2B5EF4-FFF2-40B4-BE49-F238E27FC236}">
                <a16:creationId xmlns:a16="http://schemas.microsoft.com/office/drawing/2014/main" id="{D9655D2B-BF8B-8602-8C5E-C0BB2EBE1B87}"/>
              </a:ext>
            </a:extLst>
          </p:cNvPr>
          <p:cNvSpPr>
            <a:spLocks noGrp="1"/>
          </p:cNvSpPr>
          <p:nvPr>
            <p:ph idx="1"/>
          </p:nvPr>
        </p:nvSpPr>
        <p:spPr>
          <a:xfrm>
            <a:off x="4704773" y="1036799"/>
            <a:ext cx="4347787" cy="4048671"/>
          </a:xfrm>
        </p:spPr>
        <p:txBody>
          <a:bodyPr>
            <a:normAutofit fontScale="92500"/>
          </a:bodyPr>
          <a:lstStyle/>
          <a:p>
            <a:pPr marL="0" indent="0">
              <a:buNone/>
            </a:pPr>
            <a:r>
              <a:rPr lang="en-US" sz="1600" b="1" dirty="0" err="1"/>
              <a:t>Évaluation</a:t>
            </a:r>
            <a:r>
              <a:rPr lang="en-US" sz="1600" b="1" dirty="0"/>
              <a:t> </a:t>
            </a:r>
            <a:r>
              <a:rPr lang="en-US" sz="1600" b="1" dirty="0" err="1"/>
              <a:t>longtudinale</a:t>
            </a:r>
            <a:r>
              <a:rPr lang="en-US" sz="1600" b="1" dirty="0"/>
              <a:t> des </a:t>
            </a:r>
            <a:r>
              <a:rPr lang="en-US" sz="1600" b="1" dirty="0" err="1"/>
              <a:t>résultats</a:t>
            </a:r>
            <a:r>
              <a:rPr lang="en-US" sz="1600" b="1" dirty="0"/>
              <a:t> </a:t>
            </a:r>
          </a:p>
          <a:p>
            <a:pPr marL="0" indent="0">
              <a:buNone/>
            </a:pPr>
            <a:r>
              <a:rPr lang="fr-FR" sz="1500" dirty="0"/>
              <a:t>- Données démographiques des participants </a:t>
            </a:r>
          </a:p>
          <a:p>
            <a:pPr marL="0" indent="0">
              <a:buNone/>
            </a:pPr>
            <a:r>
              <a:rPr lang="fr-FR" sz="1500" dirty="0"/>
              <a:t>- 4 questionnaires/psychométriques validés pour mesurer:</a:t>
            </a:r>
          </a:p>
          <a:p>
            <a:pPr marL="290700" lvl="1" indent="0">
              <a:buNone/>
            </a:pPr>
            <a:r>
              <a:rPr lang="fr-FR" sz="1100" dirty="0"/>
              <a:t>1) Les capacités d'adaptation (Brief </a:t>
            </a:r>
            <a:r>
              <a:rPr lang="fr-FR" sz="1100" dirty="0" err="1"/>
              <a:t>cope</a:t>
            </a:r>
            <a:r>
              <a:rPr lang="fr-FR" sz="1100" dirty="0"/>
              <a:t>) </a:t>
            </a:r>
          </a:p>
          <a:p>
            <a:pPr marL="290700" lvl="1" indent="0">
              <a:buNone/>
            </a:pPr>
            <a:r>
              <a:rPr lang="fr-FR" sz="1100" dirty="0"/>
              <a:t>2) L'autogestion (patient activation </a:t>
            </a:r>
            <a:r>
              <a:rPr lang="fr-FR" sz="1100" dirty="0" err="1"/>
              <a:t>measure</a:t>
            </a:r>
            <a:r>
              <a:rPr lang="fr-FR" sz="1100" dirty="0"/>
              <a:t>)</a:t>
            </a:r>
          </a:p>
          <a:p>
            <a:pPr marL="290700" lvl="1" indent="0">
              <a:buNone/>
            </a:pPr>
            <a:r>
              <a:rPr lang="fr-FR" sz="1100" dirty="0"/>
              <a:t>3) L'observance (CASE </a:t>
            </a:r>
            <a:r>
              <a:rPr lang="fr-FR" sz="1100" dirty="0" err="1"/>
              <a:t>adherence</a:t>
            </a:r>
            <a:r>
              <a:rPr lang="fr-FR" sz="1100" dirty="0"/>
              <a:t> index)</a:t>
            </a:r>
          </a:p>
          <a:p>
            <a:pPr marL="290700" lvl="1" indent="0">
              <a:buNone/>
            </a:pPr>
            <a:r>
              <a:rPr lang="fr-FR" sz="1100" dirty="0"/>
              <a:t>4) La qualité de vie liée à la santé (</a:t>
            </a:r>
            <a:r>
              <a:rPr lang="fr-FR" sz="1100" dirty="0" err="1"/>
              <a:t>Euroqol</a:t>
            </a:r>
            <a:r>
              <a:rPr lang="fr-FR" sz="1100" dirty="0"/>
              <a:t>, EQ-5D-3L) </a:t>
            </a:r>
          </a:p>
          <a:p>
            <a:pPr marL="0" indent="0">
              <a:buNone/>
            </a:pPr>
            <a:endParaRPr lang="en-US" sz="1600" dirty="0"/>
          </a:p>
          <a:p>
            <a:pPr marL="0" indent="0">
              <a:buNone/>
            </a:pPr>
            <a:r>
              <a:rPr lang="fr-FR" sz="1500" dirty="0"/>
              <a:t>-Données qualitatives :</a:t>
            </a:r>
          </a:p>
          <a:p>
            <a:pPr marL="290700" lvl="1" indent="0">
              <a:buNone/>
            </a:pPr>
            <a:r>
              <a:rPr lang="fr-FR" sz="1300" dirty="0"/>
              <a:t>Entretien approfondir : six à dix mois après l'atelier concentre sur le plan de changement personnel des participants et sonde les changements possibles dans les capacités d'adaptation, les expériences de divulgation du VIH, l'autogestion, l'observance du traitement et les perceptions de la qualité de vie. </a:t>
            </a:r>
          </a:p>
          <a:p>
            <a:pPr marL="0" indent="0">
              <a:buNone/>
            </a:pPr>
            <a:endParaRPr lang="nl-BE" dirty="0"/>
          </a:p>
        </p:txBody>
      </p:sp>
      <p:sp>
        <p:nvSpPr>
          <p:cNvPr id="5" name="Tijdelijke aanduiding voor inhoud 4">
            <a:extLst>
              <a:ext uri="{FF2B5EF4-FFF2-40B4-BE49-F238E27FC236}">
                <a16:creationId xmlns:a16="http://schemas.microsoft.com/office/drawing/2014/main" id="{186DECB0-FCFD-1843-0037-45AEC37FF182}"/>
              </a:ext>
            </a:extLst>
          </p:cNvPr>
          <p:cNvSpPr>
            <a:spLocks noGrp="1"/>
          </p:cNvSpPr>
          <p:nvPr>
            <p:ph idx="16"/>
          </p:nvPr>
        </p:nvSpPr>
        <p:spPr>
          <a:xfrm>
            <a:off x="91440" y="1036800"/>
            <a:ext cx="4347787" cy="3900720"/>
          </a:xfrm>
        </p:spPr>
        <p:txBody>
          <a:bodyPr/>
          <a:lstStyle/>
          <a:p>
            <a:pPr marL="0" indent="0">
              <a:buNone/>
            </a:pPr>
            <a:r>
              <a:rPr lang="nl-BE" sz="1600" b="1" dirty="0" err="1"/>
              <a:t>Évaluation</a:t>
            </a:r>
            <a:r>
              <a:rPr lang="nl-BE" sz="1600" b="1" dirty="0"/>
              <a:t> des </a:t>
            </a:r>
            <a:r>
              <a:rPr lang="nl-BE" sz="1600" b="1" dirty="0" err="1"/>
              <a:t>processus</a:t>
            </a:r>
            <a:endParaRPr lang="nl-BE" sz="1600" b="1" dirty="0"/>
          </a:p>
          <a:p>
            <a:pPr marL="0" indent="0">
              <a:buNone/>
            </a:pPr>
            <a:r>
              <a:rPr lang="nl-BE" sz="1400" dirty="0"/>
              <a:t>- </a:t>
            </a:r>
            <a:r>
              <a:rPr lang="fr-FR" sz="1400" dirty="0"/>
              <a:t>Formulaire d'évaluation avec une échelle de Likert et des questions oui/non, des post-</a:t>
            </a:r>
            <a:r>
              <a:rPr lang="fr-FR" sz="1400" dirty="0" err="1"/>
              <a:t>its</a:t>
            </a:r>
            <a:r>
              <a:rPr lang="fr-FR" sz="1400" dirty="0"/>
              <a:t> pour noter les points forts après chaque module</a:t>
            </a:r>
            <a:endParaRPr lang="nl-BE" sz="1400" dirty="0"/>
          </a:p>
        </p:txBody>
      </p:sp>
      <p:pic>
        <p:nvPicPr>
          <p:cNvPr id="6" name="Afbeelding 5">
            <a:extLst>
              <a:ext uri="{FF2B5EF4-FFF2-40B4-BE49-F238E27FC236}">
                <a16:creationId xmlns:a16="http://schemas.microsoft.com/office/drawing/2014/main" id="{A1BE3F8F-E34C-E4DD-971D-38DB77DFB983}"/>
              </a:ext>
            </a:extLst>
          </p:cNvPr>
          <p:cNvPicPr>
            <a:picLocks noChangeAspect="1"/>
          </p:cNvPicPr>
          <p:nvPr/>
        </p:nvPicPr>
        <p:blipFill>
          <a:blip r:embed="rId2"/>
          <a:stretch>
            <a:fillRect/>
          </a:stretch>
        </p:blipFill>
        <p:spPr>
          <a:xfrm>
            <a:off x="694800" y="2520403"/>
            <a:ext cx="1702800" cy="1902557"/>
          </a:xfrm>
          <a:prstGeom prst="rect">
            <a:avLst/>
          </a:prstGeom>
        </p:spPr>
      </p:pic>
      <p:pic>
        <p:nvPicPr>
          <p:cNvPr id="7" name="Picture 6" descr="A screenshot of a computer screen&#10;&#10;Description automatically generated">
            <a:extLst>
              <a:ext uri="{FF2B5EF4-FFF2-40B4-BE49-F238E27FC236}">
                <a16:creationId xmlns:a16="http://schemas.microsoft.com/office/drawing/2014/main" id="{BD1EBC0C-17B6-ED7E-2F74-BBEC96C98F25}"/>
              </a:ext>
            </a:extLst>
          </p:cNvPr>
          <p:cNvPicPr>
            <a:picLocks noChangeAspect="1"/>
          </p:cNvPicPr>
          <p:nvPr/>
        </p:nvPicPr>
        <p:blipFill rotWithShape="1">
          <a:blip r:embed="rId3"/>
          <a:srcRect l="12865" t="12958" r="17839" b="1716"/>
          <a:stretch/>
        </p:blipFill>
        <p:spPr>
          <a:xfrm>
            <a:off x="2506284" y="2282400"/>
            <a:ext cx="2065716" cy="2140560"/>
          </a:xfrm>
          <a:prstGeom prst="rect">
            <a:avLst/>
          </a:prstGeom>
          <a:noFill/>
        </p:spPr>
      </p:pic>
    </p:spTree>
    <p:extLst>
      <p:ext uri="{BB962C8B-B14F-4D97-AF65-F5344CB8AC3E}">
        <p14:creationId xmlns:p14="http://schemas.microsoft.com/office/powerpoint/2010/main" val="1969710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B2474E69-25EE-7927-5C16-EA2F7FBB0E8B}"/>
              </a:ext>
            </a:extLst>
          </p:cNvPr>
          <p:cNvSpPr>
            <a:spLocks noGrp="1"/>
          </p:cNvSpPr>
          <p:nvPr>
            <p:ph type="sldNum" sz="quarter" idx="12"/>
          </p:nvPr>
        </p:nvSpPr>
        <p:spPr/>
        <p:txBody>
          <a:bodyPr/>
          <a:lstStyle/>
          <a:p>
            <a:fld id="{2066355A-084C-D24E-9AD2-7E4FC41EA627}" type="slidenum">
              <a:rPr lang="en-US" smtClean="0"/>
              <a:pPr/>
              <a:t>12</a:t>
            </a:fld>
            <a:endParaRPr lang="en-US" dirty="0"/>
          </a:p>
        </p:txBody>
      </p:sp>
      <p:sp>
        <p:nvSpPr>
          <p:cNvPr id="3" name="Tijdelijke aanduiding voor afbeelding 2">
            <a:extLst>
              <a:ext uri="{FF2B5EF4-FFF2-40B4-BE49-F238E27FC236}">
                <a16:creationId xmlns:a16="http://schemas.microsoft.com/office/drawing/2014/main" id="{E78395F0-9763-CF10-C174-D638C09920AC}"/>
              </a:ext>
            </a:extLst>
          </p:cNvPr>
          <p:cNvSpPr>
            <a:spLocks noGrp="1"/>
          </p:cNvSpPr>
          <p:nvPr>
            <p:ph type="pic" sz="quarter" idx="13"/>
          </p:nvPr>
        </p:nvSpPr>
        <p:spPr/>
        <p:txBody>
          <a:bodyPr>
            <a:normAutofit/>
          </a:bodyPr>
          <a:lstStyle/>
          <a:p>
            <a:pPr marL="0" indent="0" algn="ctr">
              <a:buNone/>
            </a:pPr>
            <a:endParaRPr lang="nl-BE" sz="2800" b="1" dirty="0"/>
          </a:p>
          <a:p>
            <a:pPr marL="0" indent="0" algn="ctr">
              <a:buNone/>
            </a:pPr>
            <a:endParaRPr lang="nl-BE" sz="2800" b="1" dirty="0"/>
          </a:p>
          <a:p>
            <a:pPr marL="0" indent="0" algn="ctr">
              <a:buNone/>
            </a:pPr>
            <a:endParaRPr lang="nl-BE" sz="2800" b="1" dirty="0"/>
          </a:p>
          <a:p>
            <a:pPr marL="0" indent="0" algn="ctr">
              <a:buNone/>
            </a:pPr>
            <a:r>
              <a:rPr lang="nl-BE" sz="2800" b="1" dirty="0" err="1"/>
              <a:t>Résults</a:t>
            </a:r>
            <a:r>
              <a:rPr lang="nl-BE" sz="2800" b="1" dirty="0"/>
              <a:t> de </a:t>
            </a:r>
            <a:r>
              <a:rPr lang="nl-BE" sz="2800" b="1" dirty="0" err="1"/>
              <a:t>l’évaluation</a:t>
            </a:r>
            <a:r>
              <a:rPr lang="nl-BE" sz="2800" b="1" dirty="0"/>
              <a:t> des </a:t>
            </a:r>
            <a:r>
              <a:rPr lang="nl-BE" sz="2800" b="1" dirty="0" err="1"/>
              <a:t>processus</a:t>
            </a:r>
            <a:r>
              <a:rPr lang="nl-BE" sz="2800" b="1" dirty="0"/>
              <a:t> </a:t>
            </a:r>
          </a:p>
        </p:txBody>
      </p:sp>
    </p:spTree>
    <p:extLst>
      <p:ext uri="{BB962C8B-B14F-4D97-AF65-F5344CB8AC3E}">
        <p14:creationId xmlns:p14="http://schemas.microsoft.com/office/powerpoint/2010/main" val="1591862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b="1" dirty="0" err="1">
                <a:solidFill>
                  <a:srgbClr val="7C9D8B"/>
                </a:solidFill>
              </a:rPr>
              <a:t>Résults</a:t>
            </a:r>
            <a:r>
              <a:rPr lang="en-US" b="1" dirty="0">
                <a:solidFill>
                  <a:srgbClr val="7C9D8B"/>
                </a:solidFill>
              </a:rPr>
              <a:t>  </a:t>
            </a:r>
            <a:r>
              <a:rPr lang="en-US" dirty="0">
                <a:solidFill>
                  <a:srgbClr val="7C9D8B"/>
                </a:solidFill>
              </a:rPr>
              <a:t> </a:t>
            </a:r>
            <a:endParaRPr lang="nl-NL" dirty="0">
              <a:solidFill>
                <a:srgbClr val="7C9D8B"/>
              </a:solidFill>
            </a:endParaRPr>
          </a:p>
        </p:txBody>
      </p:sp>
      <p:sp>
        <p:nvSpPr>
          <p:cNvPr id="3" name="Tijdelijke aanduiding voor inhoud 2"/>
          <p:cNvSpPr>
            <a:spLocks noGrp="1"/>
          </p:cNvSpPr>
          <p:nvPr>
            <p:ph idx="1"/>
          </p:nvPr>
        </p:nvSpPr>
        <p:spPr>
          <a:xfrm>
            <a:off x="457200" y="1083212"/>
            <a:ext cx="8338464" cy="3854307"/>
          </a:xfrm>
        </p:spPr>
        <p:txBody>
          <a:bodyPr>
            <a:normAutofit lnSpcReduction="10000"/>
          </a:bodyPr>
          <a:lstStyle/>
          <a:p>
            <a:r>
              <a:rPr lang="en-US" sz="2000" dirty="0"/>
              <a:t>Quatre ateliers avec 37 participants au </a:t>
            </a:r>
            <a:r>
              <a:rPr lang="en-US" sz="2000" dirty="0" err="1"/>
              <a:t>cours</a:t>
            </a:r>
            <a:r>
              <a:rPr lang="en-US" sz="2000" dirty="0"/>
              <a:t> de 4 </a:t>
            </a:r>
            <a:r>
              <a:rPr lang="en-US" sz="2000" dirty="0" err="1"/>
              <a:t>ans</a:t>
            </a:r>
            <a:endParaRPr lang="en-US" sz="2000" dirty="0"/>
          </a:p>
          <a:p>
            <a:pPr marL="403200" lvl="1" indent="0">
              <a:buNone/>
            </a:pPr>
            <a:r>
              <a:rPr lang="en-US" sz="2000" dirty="0"/>
              <a:t> :2019 (n=10), 2021 (n=8), 2022 (n=10, 2023 (n=9) </a:t>
            </a:r>
          </a:p>
          <a:p>
            <a:r>
              <a:rPr lang="fr-FR" sz="2000" dirty="0"/>
              <a:t>Moins de la moitié de l'échantillon prévu</a:t>
            </a:r>
            <a:r>
              <a:rPr lang="en-US" sz="2000" dirty="0"/>
              <a:t> (80)</a:t>
            </a:r>
          </a:p>
          <a:p>
            <a:r>
              <a:rPr lang="fr-FR" sz="2000" dirty="0"/>
              <a:t>Les ateliers ont été organisés dans un centre social communautaire doté d'installations de réunion qui assurent la confidentialité</a:t>
            </a:r>
          </a:p>
          <a:p>
            <a:r>
              <a:rPr lang="fr-FR" sz="2000" dirty="0"/>
              <a:t>Tous les ateliers ont été organisés en collaboration avec </a:t>
            </a:r>
            <a:r>
              <a:rPr lang="fr-FR" sz="2000" dirty="0" err="1"/>
              <a:t>Lhiving</a:t>
            </a:r>
            <a:r>
              <a:rPr lang="fr-FR" sz="2000" dirty="0"/>
              <a:t>, une organisation de soutien psychosocial pour les personnes vivant avec des maladies chroniques</a:t>
            </a:r>
            <a:endParaRPr lang="en-US" sz="2000" dirty="0"/>
          </a:p>
          <a:p>
            <a:r>
              <a:rPr lang="fr-FR" sz="2000" dirty="0"/>
              <a:t>Aucun participant n'a été recruté par les CRVIH</a:t>
            </a:r>
            <a:endParaRPr lang="en-US" sz="2000" dirty="0"/>
          </a:p>
          <a:p>
            <a:r>
              <a:rPr lang="fr-FR" sz="2000" dirty="0"/>
              <a:t>La mise en œuvre a coïncidé avec la pandémie de COVID-19 (annulation de l'édition 2020 à mi-parcours)</a:t>
            </a:r>
            <a:endParaRPr lang="en-US" sz="2000" dirty="0"/>
          </a:p>
          <a:p>
            <a:pPr lvl="2"/>
            <a:endParaRPr lang="en-US" dirty="0"/>
          </a:p>
          <a:p>
            <a:pPr lvl="1"/>
            <a:endParaRPr lang="en-US" dirty="0"/>
          </a:p>
          <a:p>
            <a:pPr marL="347850" lvl="1" indent="0">
              <a:buNone/>
            </a:pPr>
            <a:endParaRPr lang="en-US" dirty="0"/>
          </a:p>
          <a:p>
            <a:pPr lvl="3"/>
            <a:endParaRPr lang="nl-NL" dirty="0"/>
          </a:p>
          <a:p>
            <a:pPr marL="880200" lvl="3" indent="0">
              <a:buNone/>
            </a:pPr>
            <a:endParaRPr lang="nl-NL" dirty="0"/>
          </a:p>
          <a:p>
            <a:pPr lvl="3"/>
            <a:endParaRPr lang="nl-NL" dirty="0"/>
          </a:p>
          <a:p>
            <a:pPr lvl="3"/>
            <a:endParaRPr lang="nl-NL" dirty="0"/>
          </a:p>
          <a:p>
            <a:pPr lvl="3"/>
            <a:endParaRPr lang="nl-NL" dirty="0"/>
          </a:p>
          <a:p>
            <a:pPr lvl="3"/>
            <a:endParaRPr lang="nl-NL" dirty="0"/>
          </a:p>
          <a:p>
            <a:pPr lvl="3"/>
            <a:endParaRPr lang="nl-NL" dirty="0"/>
          </a:p>
          <a:p>
            <a:pPr lvl="3"/>
            <a:endParaRPr lang="nl-NL" dirty="0"/>
          </a:p>
          <a:p>
            <a:pPr lvl="3"/>
            <a:endParaRPr lang="nl-NL" dirty="0"/>
          </a:p>
          <a:p>
            <a:pPr lvl="3"/>
            <a:endParaRPr lang="nl-NL" dirty="0"/>
          </a:p>
        </p:txBody>
      </p:sp>
      <p:sp>
        <p:nvSpPr>
          <p:cNvPr id="4" name="Tijdelijke aanduiding voor dianummer 3"/>
          <p:cNvSpPr>
            <a:spLocks noGrp="1"/>
          </p:cNvSpPr>
          <p:nvPr>
            <p:ph type="sldNum" sz="quarter" idx="12"/>
          </p:nvPr>
        </p:nvSpPr>
        <p:spPr/>
        <p:txBody>
          <a:bodyPr/>
          <a:lstStyle/>
          <a:p>
            <a:fld id="{2066355A-084C-D24E-9AD2-7E4FC41EA627}" type="slidenum">
              <a:rPr lang="en-US" smtClean="0"/>
              <a:pPr/>
              <a:t>13</a:t>
            </a:fld>
            <a:endParaRPr lang="en-US" dirty="0"/>
          </a:p>
        </p:txBody>
      </p:sp>
    </p:spTree>
    <p:extLst>
      <p:ext uri="{BB962C8B-B14F-4D97-AF65-F5344CB8AC3E}">
        <p14:creationId xmlns:p14="http://schemas.microsoft.com/office/powerpoint/2010/main" val="3565143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98474" y="205979"/>
            <a:ext cx="8940018" cy="684425"/>
          </a:xfrm>
        </p:spPr>
        <p:txBody>
          <a:bodyPr>
            <a:normAutofit fontScale="90000"/>
          </a:bodyPr>
          <a:lstStyle/>
          <a:p>
            <a:pPr algn="ctr"/>
            <a:br>
              <a:rPr lang="nl-BE" b="1" dirty="0"/>
            </a:br>
            <a:r>
              <a:rPr lang="nl-BE" b="1" dirty="0" err="1"/>
              <a:t>Caractéristiques</a:t>
            </a:r>
            <a:r>
              <a:rPr lang="nl-BE" b="1" dirty="0"/>
              <a:t> </a:t>
            </a:r>
            <a:r>
              <a:rPr lang="nl-BE" b="1" dirty="0" err="1"/>
              <a:t>démographiques</a:t>
            </a:r>
            <a:r>
              <a:rPr lang="nl-BE" b="1" dirty="0"/>
              <a:t> des </a:t>
            </a:r>
            <a:r>
              <a:rPr lang="nl-BE" b="1" dirty="0" err="1"/>
              <a:t>participants</a:t>
            </a:r>
            <a:r>
              <a:rPr lang="nl-BE" b="1" dirty="0"/>
              <a:t> </a:t>
            </a:r>
            <a:br>
              <a:rPr lang="nl-BE" dirty="0"/>
            </a:br>
            <a:endParaRPr lang="nl-NL" b="1" dirty="0">
              <a:solidFill>
                <a:srgbClr val="7C9D8B"/>
              </a:solidFill>
            </a:endParaRPr>
          </a:p>
        </p:txBody>
      </p:sp>
      <p:sp>
        <p:nvSpPr>
          <p:cNvPr id="4" name="Tijdelijke aanduiding voor dianummer 3"/>
          <p:cNvSpPr>
            <a:spLocks noGrp="1"/>
          </p:cNvSpPr>
          <p:nvPr>
            <p:ph type="sldNum" sz="quarter" idx="12"/>
          </p:nvPr>
        </p:nvSpPr>
        <p:spPr/>
        <p:txBody>
          <a:bodyPr/>
          <a:lstStyle/>
          <a:p>
            <a:fld id="{2066355A-084C-D24E-9AD2-7E4FC41EA627}" type="slidenum">
              <a:rPr lang="en-US" smtClean="0"/>
              <a:pPr/>
              <a:t>14</a:t>
            </a:fld>
            <a:endParaRPr lang="en-US" dirty="0"/>
          </a:p>
        </p:txBody>
      </p:sp>
      <p:sp>
        <p:nvSpPr>
          <p:cNvPr id="3" name="Tijdelijke aanduiding voor inhoud 2"/>
          <p:cNvSpPr>
            <a:spLocks noGrp="1"/>
          </p:cNvSpPr>
          <p:nvPr>
            <p:ph idx="1"/>
          </p:nvPr>
        </p:nvSpPr>
        <p:spPr>
          <a:xfrm>
            <a:off x="4322129" y="1497636"/>
            <a:ext cx="4364672" cy="3391489"/>
          </a:xfrm>
        </p:spPr>
        <p:txBody>
          <a:bodyPr>
            <a:normAutofit/>
          </a:bodyPr>
          <a:lstStyle/>
          <a:p>
            <a:pPr marL="0" indent="0">
              <a:buNone/>
            </a:pPr>
            <a:endParaRPr lang="nl-NL" dirty="0"/>
          </a:p>
          <a:p>
            <a:pPr marL="880200" lvl="3" indent="0">
              <a:buNone/>
            </a:pPr>
            <a:endParaRPr lang="nl-NL" dirty="0"/>
          </a:p>
          <a:p>
            <a:pPr lvl="3"/>
            <a:endParaRPr lang="nl-NL" dirty="0"/>
          </a:p>
          <a:p>
            <a:pPr lvl="3"/>
            <a:endParaRPr lang="nl-NL" dirty="0"/>
          </a:p>
          <a:p>
            <a:pPr lvl="3"/>
            <a:endParaRPr lang="nl-NL" dirty="0"/>
          </a:p>
          <a:p>
            <a:pPr lvl="3"/>
            <a:endParaRPr lang="nl-NL" dirty="0"/>
          </a:p>
          <a:p>
            <a:pPr lvl="3"/>
            <a:endParaRPr lang="nl-NL" dirty="0"/>
          </a:p>
          <a:p>
            <a:pPr lvl="3"/>
            <a:endParaRPr lang="nl-NL" dirty="0"/>
          </a:p>
          <a:p>
            <a:pPr lvl="3"/>
            <a:endParaRPr lang="nl-NL" dirty="0"/>
          </a:p>
          <a:p>
            <a:pPr lvl="3"/>
            <a:endParaRPr lang="nl-NL" dirty="0"/>
          </a:p>
        </p:txBody>
      </p:sp>
      <p:sp>
        <p:nvSpPr>
          <p:cNvPr id="5" name="Tijdelijke aanduiding voor inhoud 4">
            <a:extLst>
              <a:ext uri="{FF2B5EF4-FFF2-40B4-BE49-F238E27FC236}">
                <a16:creationId xmlns:a16="http://schemas.microsoft.com/office/drawing/2014/main" id="{DCDC7B1D-80B8-1C49-B3D8-CB1DDD5ABFC8}"/>
              </a:ext>
            </a:extLst>
          </p:cNvPr>
          <p:cNvSpPr>
            <a:spLocks noGrp="1"/>
          </p:cNvSpPr>
          <p:nvPr>
            <p:ph idx="16"/>
          </p:nvPr>
        </p:nvSpPr>
        <p:spPr>
          <a:xfrm>
            <a:off x="589974" y="1426139"/>
            <a:ext cx="3514430" cy="3462985"/>
          </a:xfrm>
        </p:spPr>
        <p:txBody>
          <a:bodyPr>
            <a:normAutofit/>
          </a:bodyPr>
          <a:lstStyle/>
          <a:p>
            <a:pPr marL="0" indent="0">
              <a:buNone/>
            </a:pPr>
            <a:r>
              <a:rPr lang="en-US" sz="1400" dirty="0"/>
              <a:t> </a:t>
            </a:r>
          </a:p>
          <a:p>
            <a:pPr marL="0" indent="0">
              <a:buNone/>
            </a:pPr>
            <a:endParaRPr lang="nl-NL" sz="1400" dirty="0"/>
          </a:p>
          <a:p>
            <a:pPr lvl="1"/>
            <a:endParaRPr lang="nl-NL" dirty="0"/>
          </a:p>
          <a:p>
            <a:pPr marL="880200" lvl="3" indent="0">
              <a:buNone/>
            </a:pPr>
            <a:endParaRPr lang="nl-NL" dirty="0"/>
          </a:p>
          <a:p>
            <a:pPr lvl="3"/>
            <a:endParaRPr lang="nl-NL" dirty="0"/>
          </a:p>
          <a:p>
            <a:pPr lvl="3"/>
            <a:endParaRPr lang="nl-NL" dirty="0"/>
          </a:p>
          <a:p>
            <a:pPr lvl="3"/>
            <a:endParaRPr lang="nl-NL" dirty="0"/>
          </a:p>
          <a:p>
            <a:pPr lvl="3"/>
            <a:endParaRPr lang="nl-NL" dirty="0"/>
          </a:p>
          <a:p>
            <a:pPr lvl="3"/>
            <a:endParaRPr lang="nl-NL" dirty="0"/>
          </a:p>
          <a:p>
            <a:pPr lvl="3"/>
            <a:endParaRPr lang="nl-NL" dirty="0"/>
          </a:p>
          <a:p>
            <a:pPr marL="880200" lvl="3" indent="0">
              <a:buNone/>
            </a:pPr>
            <a:endParaRPr lang="nl-NL" dirty="0"/>
          </a:p>
          <a:p>
            <a:pPr marL="880200" lvl="3" indent="0">
              <a:buNone/>
            </a:pPr>
            <a:r>
              <a:rPr lang="en-US" dirty="0"/>
              <a:t> </a:t>
            </a:r>
            <a:r>
              <a:rPr lang="en-US" dirty="0" err="1"/>
              <a:t>L’âge</a:t>
            </a:r>
            <a:r>
              <a:rPr lang="en-US" dirty="0"/>
              <a:t> </a:t>
            </a:r>
            <a:r>
              <a:rPr lang="en-US" dirty="0" err="1"/>
              <a:t>moyen</a:t>
            </a:r>
            <a:r>
              <a:rPr lang="en-US" dirty="0"/>
              <a:t> des participants: </a:t>
            </a:r>
            <a:r>
              <a:rPr lang="en-US" b="1" dirty="0"/>
              <a:t>43.6</a:t>
            </a:r>
            <a:r>
              <a:rPr lang="en-US" dirty="0"/>
              <a:t> (</a:t>
            </a:r>
            <a:r>
              <a:rPr lang="fr-FR" dirty="0"/>
              <a:t>de 23 à 73 ans</a:t>
            </a:r>
            <a:r>
              <a:rPr lang="en-US" dirty="0"/>
              <a:t>) </a:t>
            </a:r>
            <a:endParaRPr lang="nl-NL" dirty="0"/>
          </a:p>
          <a:p>
            <a:endParaRPr lang="nl-BE" dirty="0"/>
          </a:p>
        </p:txBody>
      </p:sp>
      <p:sp>
        <p:nvSpPr>
          <p:cNvPr id="6" name="Tekstvak 5">
            <a:extLst>
              <a:ext uri="{FF2B5EF4-FFF2-40B4-BE49-F238E27FC236}">
                <a16:creationId xmlns:a16="http://schemas.microsoft.com/office/drawing/2014/main" id="{0ECD5E8D-3CCC-CDD9-6857-CAE6D60C29D9}"/>
              </a:ext>
            </a:extLst>
          </p:cNvPr>
          <p:cNvSpPr txBox="1"/>
          <p:nvPr/>
        </p:nvSpPr>
        <p:spPr>
          <a:xfrm>
            <a:off x="4322130" y="4245949"/>
            <a:ext cx="4125520" cy="523220"/>
          </a:xfrm>
          <a:prstGeom prst="rect">
            <a:avLst/>
          </a:prstGeom>
          <a:noFill/>
        </p:spPr>
        <p:txBody>
          <a:bodyPr wrap="square">
            <a:spAutoFit/>
          </a:bodyPr>
          <a:lstStyle/>
          <a:p>
            <a:r>
              <a:rPr lang="nl-BE" sz="1400" dirty="0"/>
              <a:t>La </a:t>
            </a:r>
            <a:r>
              <a:rPr lang="nl-BE" sz="1400" dirty="0" err="1"/>
              <a:t>majorité</a:t>
            </a:r>
            <a:r>
              <a:rPr lang="nl-BE" sz="1400" dirty="0"/>
              <a:t> des </a:t>
            </a:r>
            <a:r>
              <a:rPr lang="nl-BE" sz="1400" dirty="0" err="1"/>
              <a:t>participants</a:t>
            </a:r>
            <a:r>
              <a:rPr lang="nl-BE" sz="1400" dirty="0"/>
              <a:t> </a:t>
            </a:r>
            <a:r>
              <a:rPr lang="nl-BE" sz="1400" dirty="0" err="1"/>
              <a:t>étaient</a:t>
            </a:r>
            <a:r>
              <a:rPr lang="nl-BE" sz="1400" dirty="0"/>
              <a:t> des </a:t>
            </a:r>
            <a:r>
              <a:rPr lang="nl-BE" sz="1400" dirty="0" err="1"/>
              <a:t>femmes</a:t>
            </a:r>
            <a:r>
              <a:rPr lang="nl-BE" sz="1400" dirty="0"/>
              <a:t>. </a:t>
            </a:r>
            <a:r>
              <a:rPr lang="fr-FR" sz="1400" dirty="0"/>
              <a:t>Une personne était sexuellement fluide </a:t>
            </a:r>
            <a:endParaRPr lang="nl-BE" sz="1400" dirty="0"/>
          </a:p>
        </p:txBody>
      </p:sp>
      <p:pic>
        <p:nvPicPr>
          <p:cNvPr id="11" name="Picture 11">
            <a:extLst>
              <a:ext uri="{FF2B5EF4-FFF2-40B4-BE49-F238E27FC236}">
                <a16:creationId xmlns:a16="http://schemas.microsoft.com/office/drawing/2014/main" id="{FE1207A9-1B6A-38B4-C07A-E7BB1B57194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7697" y="1916723"/>
            <a:ext cx="3046095" cy="2000885"/>
          </a:xfrm>
          <a:prstGeom prst="rect">
            <a:avLst/>
          </a:prstGeom>
          <a:noFill/>
        </p:spPr>
      </p:pic>
      <p:pic>
        <p:nvPicPr>
          <p:cNvPr id="12" name="Picture 4">
            <a:extLst>
              <a:ext uri="{FF2B5EF4-FFF2-40B4-BE49-F238E27FC236}">
                <a16:creationId xmlns:a16="http://schemas.microsoft.com/office/drawing/2014/main" id="{24CB793D-B26D-5130-D5E7-70372D1C189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13266" y="1681883"/>
            <a:ext cx="3516363" cy="2470566"/>
          </a:xfrm>
          <a:prstGeom prst="rect">
            <a:avLst/>
          </a:prstGeom>
          <a:noFill/>
        </p:spPr>
      </p:pic>
    </p:spTree>
    <p:extLst>
      <p:ext uri="{BB962C8B-B14F-4D97-AF65-F5344CB8AC3E}">
        <p14:creationId xmlns:p14="http://schemas.microsoft.com/office/powerpoint/2010/main" val="266781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7200" y="205979"/>
            <a:ext cx="8229600" cy="691727"/>
          </a:xfrm>
        </p:spPr>
        <p:txBody>
          <a:bodyPr>
            <a:normAutofit fontScale="90000"/>
          </a:bodyPr>
          <a:lstStyle/>
          <a:p>
            <a:pPr algn="ctr"/>
            <a:r>
              <a:rPr lang="nl-NL" b="1" dirty="0" err="1">
                <a:solidFill>
                  <a:srgbClr val="7C9D8B"/>
                </a:solidFill>
              </a:rPr>
              <a:t>Pays</a:t>
            </a:r>
            <a:r>
              <a:rPr lang="nl-NL" b="1" dirty="0">
                <a:solidFill>
                  <a:srgbClr val="7C9D8B"/>
                </a:solidFill>
              </a:rPr>
              <a:t> </a:t>
            </a:r>
            <a:r>
              <a:rPr lang="nl-NL" b="1" dirty="0" err="1">
                <a:solidFill>
                  <a:srgbClr val="7C9D8B"/>
                </a:solidFill>
              </a:rPr>
              <a:t>d’origine</a:t>
            </a:r>
            <a:r>
              <a:rPr lang="nl-NL" b="1" dirty="0">
                <a:solidFill>
                  <a:srgbClr val="7C9D8B"/>
                </a:solidFill>
              </a:rPr>
              <a:t> et </a:t>
            </a:r>
            <a:r>
              <a:rPr lang="nl-NL" b="1" dirty="0" err="1">
                <a:solidFill>
                  <a:srgbClr val="7C9D8B"/>
                </a:solidFill>
              </a:rPr>
              <a:t>année</a:t>
            </a:r>
            <a:r>
              <a:rPr lang="nl-NL" b="1" dirty="0">
                <a:solidFill>
                  <a:srgbClr val="7C9D8B"/>
                </a:solidFill>
              </a:rPr>
              <a:t> de </a:t>
            </a:r>
            <a:r>
              <a:rPr lang="nl-NL" b="1" dirty="0" err="1">
                <a:solidFill>
                  <a:srgbClr val="7C9D8B"/>
                </a:solidFill>
              </a:rPr>
              <a:t>diagnostique</a:t>
            </a:r>
            <a:r>
              <a:rPr lang="nl-NL" b="1" dirty="0">
                <a:solidFill>
                  <a:srgbClr val="7C9D8B"/>
                </a:solidFill>
              </a:rPr>
              <a:t> au VIH</a:t>
            </a:r>
          </a:p>
        </p:txBody>
      </p:sp>
      <p:sp>
        <p:nvSpPr>
          <p:cNvPr id="4" name="Tijdelijke aanduiding voor dianummer 3"/>
          <p:cNvSpPr>
            <a:spLocks noGrp="1"/>
          </p:cNvSpPr>
          <p:nvPr>
            <p:ph type="sldNum" sz="quarter" idx="12"/>
          </p:nvPr>
        </p:nvSpPr>
        <p:spPr/>
        <p:txBody>
          <a:bodyPr/>
          <a:lstStyle/>
          <a:p>
            <a:fld id="{2066355A-084C-D24E-9AD2-7E4FC41EA627}" type="slidenum">
              <a:rPr lang="en-US" smtClean="0"/>
              <a:pPr/>
              <a:t>15</a:t>
            </a:fld>
            <a:endParaRPr lang="en-US" dirty="0"/>
          </a:p>
        </p:txBody>
      </p:sp>
      <p:sp>
        <p:nvSpPr>
          <p:cNvPr id="3" name="Tijdelijke aanduiding voor inhoud 2"/>
          <p:cNvSpPr>
            <a:spLocks noGrp="1"/>
          </p:cNvSpPr>
          <p:nvPr>
            <p:ph idx="1"/>
          </p:nvPr>
        </p:nvSpPr>
        <p:spPr>
          <a:xfrm>
            <a:off x="4373004" y="1560763"/>
            <a:ext cx="4364672" cy="3391489"/>
          </a:xfrm>
        </p:spPr>
        <p:txBody>
          <a:bodyPr>
            <a:normAutofit/>
          </a:bodyPr>
          <a:lstStyle/>
          <a:p>
            <a:pPr marL="0" indent="0">
              <a:buNone/>
            </a:pPr>
            <a:endParaRPr lang="nl-NL" sz="1400" dirty="0"/>
          </a:p>
          <a:p>
            <a:endParaRPr lang="nl-NL" dirty="0"/>
          </a:p>
          <a:p>
            <a:pPr marL="880200" lvl="3" indent="0">
              <a:buNone/>
            </a:pPr>
            <a:endParaRPr lang="nl-NL" dirty="0"/>
          </a:p>
          <a:p>
            <a:pPr lvl="3"/>
            <a:endParaRPr lang="nl-NL" dirty="0"/>
          </a:p>
          <a:p>
            <a:pPr lvl="3"/>
            <a:endParaRPr lang="nl-NL" dirty="0"/>
          </a:p>
          <a:p>
            <a:pPr lvl="3"/>
            <a:endParaRPr lang="nl-NL" dirty="0"/>
          </a:p>
          <a:p>
            <a:pPr lvl="3"/>
            <a:endParaRPr lang="nl-NL" dirty="0"/>
          </a:p>
          <a:p>
            <a:pPr lvl="3"/>
            <a:endParaRPr lang="nl-NL" dirty="0"/>
          </a:p>
          <a:p>
            <a:pPr lvl="3"/>
            <a:endParaRPr lang="nl-NL" dirty="0"/>
          </a:p>
          <a:p>
            <a:pPr lvl="3"/>
            <a:endParaRPr lang="nl-NL" sz="1100" dirty="0"/>
          </a:p>
          <a:p>
            <a:pPr lvl="3"/>
            <a:endParaRPr lang="nl-NL" sz="1000" dirty="0"/>
          </a:p>
          <a:p>
            <a:pPr marL="405000" lvl="1" indent="0">
              <a:buNone/>
            </a:pPr>
            <a:r>
              <a:rPr lang="fr-FR" sz="1200" dirty="0"/>
              <a:t>La plupart des participants ont été diagnostiqués avec le VIH entre les années 2000 et 2010 et trois à la naissance. </a:t>
            </a:r>
            <a:endParaRPr lang="en-US" sz="1200" dirty="0"/>
          </a:p>
          <a:p>
            <a:pPr lvl="3"/>
            <a:endParaRPr lang="nl-NL" dirty="0"/>
          </a:p>
        </p:txBody>
      </p:sp>
      <p:sp>
        <p:nvSpPr>
          <p:cNvPr id="5" name="Tijdelijke aanduiding voor inhoud 4">
            <a:extLst>
              <a:ext uri="{FF2B5EF4-FFF2-40B4-BE49-F238E27FC236}">
                <a16:creationId xmlns:a16="http://schemas.microsoft.com/office/drawing/2014/main" id="{DCDC7B1D-80B8-1C49-B3D8-CB1DDD5ABFC8}"/>
              </a:ext>
            </a:extLst>
          </p:cNvPr>
          <p:cNvSpPr>
            <a:spLocks noGrp="1"/>
          </p:cNvSpPr>
          <p:nvPr>
            <p:ph idx="16"/>
          </p:nvPr>
        </p:nvSpPr>
        <p:spPr>
          <a:xfrm>
            <a:off x="112661" y="1560763"/>
            <a:ext cx="4364672" cy="3232388"/>
          </a:xfrm>
        </p:spPr>
        <p:txBody>
          <a:bodyPr>
            <a:normAutofit/>
          </a:bodyPr>
          <a:lstStyle/>
          <a:p>
            <a:pPr marL="0" indent="0">
              <a:buNone/>
            </a:pPr>
            <a:r>
              <a:rPr lang="en-US" sz="1400" dirty="0"/>
              <a:t> </a:t>
            </a:r>
            <a:endParaRPr lang="nl-NL" sz="1400" dirty="0"/>
          </a:p>
          <a:p>
            <a:pPr lvl="1"/>
            <a:endParaRPr lang="nl-NL" dirty="0"/>
          </a:p>
          <a:p>
            <a:pPr marL="880200" lvl="3" indent="0">
              <a:buNone/>
            </a:pPr>
            <a:endParaRPr lang="nl-NL" dirty="0"/>
          </a:p>
          <a:p>
            <a:pPr lvl="3"/>
            <a:endParaRPr lang="nl-NL" dirty="0"/>
          </a:p>
          <a:p>
            <a:pPr lvl="3"/>
            <a:endParaRPr lang="nl-NL" dirty="0"/>
          </a:p>
          <a:p>
            <a:pPr lvl="3"/>
            <a:endParaRPr lang="nl-NL" dirty="0"/>
          </a:p>
          <a:p>
            <a:pPr lvl="3"/>
            <a:endParaRPr lang="nl-NL" dirty="0"/>
          </a:p>
          <a:p>
            <a:pPr lvl="3"/>
            <a:endParaRPr lang="nl-NL" dirty="0"/>
          </a:p>
          <a:p>
            <a:pPr lvl="3"/>
            <a:endParaRPr lang="nl-NL" dirty="0"/>
          </a:p>
          <a:p>
            <a:pPr lvl="3"/>
            <a:endParaRPr lang="nl-NL" dirty="0"/>
          </a:p>
          <a:p>
            <a:pPr lvl="3"/>
            <a:endParaRPr lang="nl-NL" dirty="0"/>
          </a:p>
          <a:p>
            <a:endParaRPr lang="nl-BE" dirty="0"/>
          </a:p>
        </p:txBody>
      </p:sp>
      <p:pic>
        <p:nvPicPr>
          <p:cNvPr id="8" name="Picture 12">
            <a:extLst>
              <a:ext uri="{FF2B5EF4-FFF2-40B4-BE49-F238E27FC236}">
                <a16:creationId xmlns:a16="http://schemas.microsoft.com/office/drawing/2014/main" id="{2F3B140B-75A9-22D3-72D0-45DD66E5510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673" y="1401662"/>
            <a:ext cx="4354025" cy="2878651"/>
          </a:xfrm>
          <a:prstGeom prst="rect">
            <a:avLst/>
          </a:prstGeom>
          <a:noFill/>
        </p:spPr>
      </p:pic>
      <p:pic>
        <p:nvPicPr>
          <p:cNvPr id="9" name="Picture 10">
            <a:extLst>
              <a:ext uri="{FF2B5EF4-FFF2-40B4-BE49-F238E27FC236}">
                <a16:creationId xmlns:a16="http://schemas.microsoft.com/office/drawing/2014/main" id="{EF797D12-B187-D0B2-70A9-3E2827939BE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560763"/>
            <a:ext cx="3847514" cy="2423293"/>
          </a:xfrm>
          <a:prstGeom prst="rect">
            <a:avLst/>
          </a:prstGeom>
          <a:noFill/>
        </p:spPr>
      </p:pic>
      <p:sp>
        <p:nvSpPr>
          <p:cNvPr id="11" name="Tekstvak 10">
            <a:extLst>
              <a:ext uri="{FF2B5EF4-FFF2-40B4-BE49-F238E27FC236}">
                <a16:creationId xmlns:a16="http://schemas.microsoft.com/office/drawing/2014/main" id="{6E50EDB6-3C65-D744-BAD7-F10471D98C3F}"/>
              </a:ext>
            </a:extLst>
          </p:cNvPr>
          <p:cNvSpPr txBox="1"/>
          <p:nvPr/>
        </p:nvSpPr>
        <p:spPr>
          <a:xfrm>
            <a:off x="112661" y="4318704"/>
            <a:ext cx="4459339" cy="369332"/>
          </a:xfrm>
          <a:prstGeom prst="rect">
            <a:avLst/>
          </a:prstGeom>
          <a:noFill/>
        </p:spPr>
        <p:txBody>
          <a:bodyPr wrap="square">
            <a:spAutoFit/>
          </a:bodyPr>
          <a:lstStyle/>
          <a:p>
            <a:pPr algn="ctr"/>
            <a:r>
              <a:rPr lang="nl-BE" dirty="0"/>
              <a:t>   </a:t>
            </a:r>
            <a:r>
              <a:rPr lang="nl-BE" sz="1400" dirty="0"/>
              <a:t>La </a:t>
            </a:r>
            <a:r>
              <a:rPr lang="nl-BE" sz="1400" dirty="0" err="1"/>
              <a:t>majorité</a:t>
            </a:r>
            <a:r>
              <a:rPr lang="nl-BE" sz="1400" dirty="0"/>
              <a:t> des </a:t>
            </a:r>
            <a:r>
              <a:rPr lang="nl-BE" sz="1400" dirty="0" err="1"/>
              <a:t>participants</a:t>
            </a:r>
            <a:r>
              <a:rPr lang="nl-BE" sz="1400" dirty="0"/>
              <a:t> </a:t>
            </a:r>
            <a:r>
              <a:rPr lang="nl-BE" sz="1400" dirty="0" err="1"/>
              <a:t>étaient</a:t>
            </a:r>
            <a:r>
              <a:rPr lang="nl-BE" sz="1400" dirty="0"/>
              <a:t> </a:t>
            </a:r>
            <a:r>
              <a:rPr lang="nl-BE" sz="1400" dirty="0" err="1"/>
              <a:t>d’origine</a:t>
            </a:r>
            <a:r>
              <a:rPr lang="nl-BE" sz="1400" dirty="0"/>
              <a:t> </a:t>
            </a:r>
            <a:r>
              <a:rPr lang="nl-BE" sz="1400" dirty="0" err="1"/>
              <a:t>Rwandaise</a:t>
            </a:r>
            <a:endParaRPr lang="nl-BE" dirty="0"/>
          </a:p>
        </p:txBody>
      </p:sp>
    </p:spTree>
    <p:extLst>
      <p:ext uri="{BB962C8B-B14F-4D97-AF65-F5344CB8AC3E}">
        <p14:creationId xmlns:p14="http://schemas.microsoft.com/office/powerpoint/2010/main" val="283836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b="1" dirty="0" err="1">
                <a:solidFill>
                  <a:srgbClr val="7C9D8B"/>
                </a:solidFill>
              </a:rPr>
              <a:t>Résults</a:t>
            </a:r>
            <a:r>
              <a:rPr lang="en-US" b="1" dirty="0">
                <a:solidFill>
                  <a:srgbClr val="7C9D8B"/>
                </a:solidFill>
              </a:rPr>
              <a:t>  </a:t>
            </a:r>
            <a:r>
              <a:rPr lang="en-US" dirty="0">
                <a:solidFill>
                  <a:srgbClr val="7C9D8B"/>
                </a:solidFill>
              </a:rPr>
              <a:t> </a:t>
            </a:r>
            <a:endParaRPr lang="nl-NL" dirty="0">
              <a:solidFill>
                <a:srgbClr val="7C9D8B"/>
              </a:solidFill>
            </a:endParaRPr>
          </a:p>
        </p:txBody>
      </p:sp>
      <p:sp>
        <p:nvSpPr>
          <p:cNvPr id="3" name="Tijdelijke aanduiding voor inhoud 2"/>
          <p:cNvSpPr>
            <a:spLocks noGrp="1"/>
          </p:cNvSpPr>
          <p:nvPr>
            <p:ph idx="1"/>
          </p:nvPr>
        </p:nvSpPr>
        <p:spPr>
          <a:xfrm>
            <a:off x="457200" y="1083212"/>
            <a:ext cx="8338464" cy="3854307"/>
          </a:xfrm>
        </p:spPr>
        <p:txBody>
          <a:bodyPr>
            <a:normAutofit/>
          </a:bodyPr>
          <a:lstStyle/>
          <a:p>
            <a:pPr marL="347850" lvl="1" indent="0" algn="ctr">
              <a:buNone/>
            </a:pPr>
            <a:r>
              <a:rPr lang="en-US" sz="1800" b="1" dirty="0"/>
              <a:t>Acceptation et </a:t>
            </a:r>
            <a:r>
              <a:rPr lang="en-US" sz="1800" b="1" dirty="0" err="1"/>
              <a:t>faisabilité</a:t>
            </a:r>
            <a:r>
              <a:rPr lang="en-US" sz="1800" b="1" dirty="0"/>
              <a:t> de </a:t>
            </a:r>
            <a:r>
              <a:rPr lang="en-US" sz="1800" b="1" dirty="0" err="1"/>
              <a:t>l’atelier</a:t>
            </a:r>
            <a:endParaRPr lang="en-US" sz="1800" b="1" dirty="0"/>
          </a:p>
          <a:p>
            <a:r>
              <a:rPr lang="en-US" sz="2000" dirty="0"/>
              <a:t>Une bonne </a:t>
            </a:r>
            <a:r>
              <a:rPr lang="fr-FR" sz="2000" dirty="0"/>
              <a:t>satisfaction générale des participants à l'égard des objectifs et du programme et de l'atelier,</a:t>
            </a:r>
            <a:endParaRPr lang="en-US" sz="2000" dirty="0"/>
          </a:p>
          <a:p>
            <a:r>
              <a:rPr lang="en-US" sz="2000" dirty="0"/>
              <a:t>Bonne </a:t>
            </a:r>
            <a:r>
              <a:rPr lang="en-US" sz="2000" dirty="0" err="1"/>
              <a:t>matrise</a:t>
            </a:r>
            <a:r>
              <a:rPr lang="en-US" sz="2000" dirty="0"/>
              <a:t> des </a:t>
            </a:r>
            <a:r>
              <a:rPr lang="en-US" sz="2000" dirty="0" err="1"/>
              <a:t>sujets</a:t>
            </a:r>
            <a:r>
              <a:rPr lang="en-US" sz="2000" dirty="0"/>
              <a:t> </a:t>
            </a:r>
            <a:r>
              <a:rPr lang="en-US" sz="2000" dirty="0" err="1"/>
              <a:t>differentes</a:t>
            </a:r>
            <a:r>
              <a:rPr lang="en-US" sz="2000" dirty="0"/>
              <a:t> de </a:t>
            </a:r>
            <a:r>
              <a:rPr lang="en-US" sz="2000" dirty="0" err="1"/>
              <a:t>l’atelier</a:t>
            </a:r>
            <a:endParaRPr lang="en-US" sz="2000" dirty="0"/>
          </a:p>
          <a:p>
            <a:r>
              <a:rPr lang="en-US" sz="2000" dirty="0" err="1"/>
              <a:t>L’etelier</a:t>
            </a:r>
            <a:r>
              <a:rPr lang="fr-FR" sz="2000" dirty="0"/>
              <a:t> en général est très appréciée par les participants </a:t>
            </a:r>
            <a:endParaRPr lang="en-US" sz="2000" dirty="0"/>
          </a:p>
          <a:p>
            <a:r>
              <a:rPr lang="en-US" sz="2000" dirty="0"/>
              <a:t>I</a:t>
            </a:r>
            <a:r>
              <a:rPr lang="fr-FR" dirty="0"/>
              <a:t>l est possible de le mettre en œuvre malgré l'ampleur du programme et la faible coopération des parties prenantes à la mise en œuvre, telles que les CRVIH</a:t>
            </a:r>
            <a:endParaRPr lang="en-US" dirty="0"/>
          </a:p>
          <a:p>
            <a:pPr lvl="2"/>
            <a:endParaRPr lang="en-US" dirty="0"/>
          </a:p>
          <a:p>
            <a:pPr marL="640800" lvl="2" indent="0">
              <a:buNone/>
            </a:pPr>
            <a:endParaRPr lang="en-US" dirty="0"/>
          </a:p>
          <a:p>
            <a:pPr lvl="1"/>
            <a:endParaRPr lang="en-US" dirty="0"/>
          </a:p>
          <a:p>
            <a:pPr marL="347850" lvl="1" indent="0">
              <a:buNone/>
            </a:pPr>
            <a:endParaRPr lang="en-US" dirty="0"/>
          </a:p>
          <a:p>
            <a:pPr lvl="3"/>
            <a:endParaRPr lang="nl-NL" dirty="0"/>
          </a:p>
          <a:p>
            <a:pPr marL="880200" lvl="3" indent="0">
              <a:buNone/>
            </a:pPr>
            <a:endParaRPr lang="nl-NL" dirty="0"/>
          </a:p>
          <a:p>
            <a:pPr lvl="3"/>
            <a:endParaRPr lang="nl-NL" dirty="0"/>
          </a:p>
          <a:p>
            <a:pPr lvl="3"/>
            <a:endParaRPr lang="nl-NL" dirty="0"/>
          </a:p>
          <a:p>
            <a:pPr lvl="3"/>
            <a:endParaRPr lang="nl-NL" dirty="0"/>
          </a:p>
          <a:p>
            <a:pPr lvl="3"/>
            <a:endParaRPr lang="nl-NL" dirty="0"/>
          </a:p>
          <a:p>
            <a:pPr lvl="3"/>
            <a:endParaRPr lang="nl-NL" dirty="0"/>
          </a:p>
          <a:p>
            <a:pPr lvl="3"/>
            <a:endParaRPr lang="nl-NL" dirty="0"/>
          </a:p>
          <a:p>
            <a:pPr lvl="3"/>
            <a:endParaRPr lang="nl-NL" dirty="0"/>
          </a:p>
          <a:p>
            <a:pPr lvl="3"/>
            <a:endParaRPr lang="nl-NL" dirty="0"/>
          </a:p>
        </p:txBody>
      </p:sp>
      <p:sp>
        <p:nvSpPr>
          <p:cNvPr id="4" name="Tijdelijke aanduiding voor dianummer 3"/>
          <p:cNvSpPr>
            <a:spLocks noGrp="1"/>
          </p:cNvSpPr>
          <p:nvPr>
            <p:ph type="sldNum" sz="quarter" idx="12"/>
          </p:nvPr>
        </p:nvSpPr>
        <p:spPr/>
        <p:txBody>
          <a:bodyPr/>
          <a:lstStyle/>
          <a:p>
            <a:fld id="{2066355A-084C-D24E-9AD2-7E4FC41EA627}" type="slidenum">
              <a:rPr lang="en-US" smtClean="0"/>
              <a:pPr/>
              <a:t>16</a:t>
            </a:fld>
            <a:endParaRPr lang="en-US" dirty="0"/>
          </a:p>
        </p:txBody>
      </p:sp>
    </p:spTree>
    <p:extLst>
      <p:ext uri="{BB962C8B-B14F-4D97-AF65-F5344CB8AC3E}">
        <p14:creationId xmlns:p14="http://schemas.microsoft.com/office/powerpoint/2010/main" val="24926884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b="1" dirty="0" err="1">
                <a:solidFill>
                  <a:srgbClr val="7C9D8B"/>
                </a:solidFill>
              </a:rPr>
              <a:t>Résults</a:t>
            </a:r>
            <a:r>
              <a:rPr lang="en-US" b="1" dirty="0">
                <a:solidFill>
                  <a:srgbClr val="7C9D8B"/>
                </a:solidFill>
              </a:rPr>
              <a:t> </a:t>
            </a:r>
            <a:r>
              <a:rPr lang="en-US" dirty="0">
                <a:solidFill>
                  <a:srgbClr val="7C9D8B"/>
                </a:solidFill>
              </a:rPr>
              <a:t>  </a:t>
            </a:r>
            <a:endParaRPr lang="nl-NL" dirty="0">
              <a:solidFill>
                <a:srgbClr val="7C9D8B"/>
              </a:solidFill>
            </a:endParaRPr>
          </a:p>
        </p:txBody>
      </p:sp>
      <p:sp>
        <p:nvSpPr>
          <p:cNvPr id="3" name="Tijdelijke aanduiding voor inhoud 2"/>
          <p:cNvSpPr>
            <a:spLocks noGrp="1"/>
          </p:cNvSpPr>
          <p:nvPr>
            <p:ph idx="1"/>
          </p:nvPr>
        </p:nvSpPr>
        <p:spPr>
          <a:xfrm>
            <a:off x="457200" y="1083212"/>
            <a:ext cx="8338464" cy="3995225"/>
          </a:xfrm>
        </p:spPr>
        <p:txBody>
          <a:bodyPr>
            <a:normAutofit/>
          </a:bodyPr>
          <a:lstStyle/>
          <a:p>
            <a:pPr marL="0" indent="0">
              <a:buNone/>
            </a:pPr>
            <a:r>
              <a:rPr lang="en-US" b="1" dirty="0"/>
              <a:t>Evaluation </a:t>
            </a:r>
            <a:r>
              <a:rPr lang="en-US" b="1" dirty="0" err="1"/>
              <a:t>générale</a:t>
            </a:r>
            <a:r>
              <a:rPr lang="en-US" b="1" dirty="0"/>
              <a:t> de atelier par les participants</a:t>
            </a:r>
          </a:p>
          <a:p>
            <a:pPr marL="640800" lvl="2" indent="0">
              <a:buNone/>
            </a:pPr>
            <a:r>
              <a:rPr lang="en-US" dirty="0"/>
              <a:t> </a:t>
            </a:r>
          </a:p>
          <a:p>
            <a:pPr lvl="1"/>
            <a:endParaRPr lang="en-US" dirty="0"/>
          </a:p>
          <a:p>
            <a:pPr marL="347850" lvl="1" indent="0">
              <a:buNone/>
            </a:pPr>
            <a:endParaRPr lang="en-US" dirty="0"/>
          </a:p>
          <a:p>
            <a:pPr lvl="3"/>
            <a:endParaRPr lang="nl-NL" dirty="0"/>
          </a:p>
          <a:p>
            <a:pPr marL="880200" lvl="3" indent="0">
              <a:buNone/>
            </a:pPr>
            <a:endParaRPr lang="nl-NL" dirty="0"/>
          </a:p>
          <a:p>
            <a:pPr lvl="3"/>
            <a:endParaRPr lang="nl-NL" dirty="0"/>
          </a:p>
          <a:p>
            <a:pPr lvl="3"/>
            <a:endParaRPr lang="nl-NL" dirty="0"/>
          </a:p>
          <a:p>
            <a:pPr lvl="3"/>
            <a:endParaRPr lang="nl-NL" dirty="0"/>
          </a:p>
          <a:p>
            <a:pPr lvl="3"/>
            <a:endParaRPr lang="nl-NL" dirty="0"/>
          </a:p>
          <a:p>
            <a:pPr lvl="3"/>
            <a:endParaRPr lang="nl-NL" dirty="0"/>
          </a:p>
          <a:p>
            <a:pPr lvl="3"/>
            <a:endParaRPr lang="nl-NL" dirty="0"/>
          </a:p>
          <a:p>
            <a:pPr lvl="3"/>
            <a:endParaRPr lang="nl-NL" dirty="0"/>
          </a:p>
          <a:p>
            <a:pPr lvl="3"/>
            <a:endParaRPr lang="nl-NL" dirty="0"/>
          </a:p>
        </p:txBody>
      </p:sp>
      <p:sp>
        <p:nvSpPr>
          <p:cNvPr id="4" name="Tijdelijke aanduiding voor dianummer 3"/>
          <p:cNvSpPr>
            <a:spLocks noGrp="1"/>
          </p:cNvSpPr>
          <p:nvPr>
            <p:ph type="sldNum" sz="quarter" idx="12"/>
          </p:nvPr>
        </p:nvSpPr>
        <p:spPr/>
        <p:txBody>
          <a:bodyPr/>
          <a:lstStyle/>
          <a:p>
            <a:fld id="{2066355A-084C-D24E-9AD2-7E4FC41EA627}" type="slidenum">
              <a:rPr lang="en-US" smtClean="0"/>
              <a:pPr/>
              <a:t>17</a:t>
            </a:fld>
            <a:endParaRPr lang="en-US" dirty="0"/>
          </a:p>
        </p:txBody>
      </p:sp>
      <p:pic>
        <p:nvPicPr>
          <p:cNvPr id="5" name="Afbeelding 4">
            <a:extLst>
              <a:ext uri="{FF2B5EF4-FFF2-40B4-BE49-F238E27FC236}">
                <a16:creationId xmlns:a16="http://schemas.microsoft.com/office/drawing/2014/main" id="{C6AFC71E-2E76-295B-CBF8-A39D71927541}"/>
              </a:ext>
            </a:extLst>
          </p:cNvPr>
          <p:cNvPicPr>
            <a:picLocks noChangeAspect="1"/>
          </p:cNvPicPr>
          <p:nvPr/>
        </p:nvPicPr>
        <p:blipFill>
          <a:blip r:embed="rId3"/>
          <a:stretch>
            <a:fillRect/>
          </a:stretch>
        </p:blipFill>
        <p:spPr>
          <a:xfrm>
            <a:off x="633046" y="1770386"/>
            <a:ext cx="7188591" cy="3429385"/>
          </a:xfrm>
          <a:prstGeom prst="rect">
            <a:avLst/>
          </a:prstGeom>
        </p:spPr>
      </p:pic>
    </p:spTree>
    <p:extLst>
      <p:ext uri="{BB962C8B-B14F-4D97-AF65-F5344CB8AC3E}">
        <p14:creationId xmlns:p14="http://schemas.microsoft.com/office/powerpoint/2010/main" val="2332962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b="1" dirty="0" err="1">
                <a:solidFill>
                  <a:srgbClr val="7C9D8B"/>
                </a:solidFill>
              </a:rPr>
              <a:t>Résults</a:t>
            </a:r>
            <a:r>
              <a:rPr lang="en-US" b="1" dirty="0">
                <a:solidFill>
                  <a:srgbClr val="7C9D8B"/>
                </a:solidFill>
              </a:rPr>
              <a:t> </a:t>
            </a:r>
            <a:r>
              <a:rPr lang="en-US" dirty="0">
                <a:solidFill>
                  <a:srgbClr val="7C9D8B"/>
                </a:solidFill>
              </a:rPr>
              <a:t>  </a:t>
            </a:r>
            <a:endParaRPr lang="nl-NL" dirty="0">
              <a:solidFill>
                <a:srgbClr val="7C9D8B"/>
              </a:solidFill>
            </a:endParaRPr>
          </a:p>
        </p:txBody>
      </p:sp>
      <p:sp>
        <p:nvSpPr>
          <p:cNvPr id="3" name="Tijdelijke aanduiding voor inhoud 2"/>
          <p:cNvSpPr>
            <a:spLocks noGrp="1"/>
          </p:cNvSpPr>
          <p:nvPr>
            <p:ph idx="1"/>
          </p:nvPr>
        </p:nvSpPr>
        <p:spPr>
          <a:xfrm>
            <a:off x="161778" y="1083212"/>
            <a:ext cx="8982222" cy="3854307"/>
          </a:xfrm>
        </p:spPr>
        <p:txBody>
          <a:bodyPr>
            <a:normAutofit/>
          </a:bodyPr>
          <a:lstStyle/>
          <a:p>
            <a:pPr marL="0" indent="0">
              <a:buNone/>
            </a:pPr>
            <a:r>
              <a:rPr lang="en-US" b="1" dirty="0"/>
              <a:t> </a:t>
            </a:r>
            <a:r>
              <a:rPr lang="fr-FR" b="1" dirty="0"/>
              <a:t>Résultats immédiats tels que rapportés par les participants </a:t>
            </a:r>
            <a:endParaRPr lang="en-US" b="1" dirty="0"/>
          </a:p>
          <a:p>
            <a:pPr marL="347850" lvl="1" indent="0">
              <a:buNone/>
            </a:pPr>
            <a:r>
              <a:rPr lang="en-US" dirty="0"/>
              <a:t> </a:t>
            </a:r>
          </a:p>
          <a:p>
            <a:pPr lvl="2"/>
            <a:endParaRPr lang="en-US" dirty="0"/>
          </a:p>
          <a:p>
            <a:pPr marL="640800" lvl="2" indent="0">
              <a:buNone/>
            </a:pPr>
            <a:endParaRPr lang="en-US" dirty="0"/>
          </a:p>
          <a:p>
            <a:pPr lvl="1"/>
            <a:endParaRPr lang="en-US" dirty="0"/>
          </a:p>
          <a:p>
            <a:pPr marL="347850" lvl="1" indent="0">
              <a:buNone/>
            </a:pPr>
            <a:endParaRPr lang="en-US" dirty="0"/>
          </a:p>
          <a:p>
            <a:pPr lvl="3"/>
            <a:endParaRPr lang="nl-NL" dirty="0"/>
          </a:p>
          <a:p>
            <a:pPr marL="880200" lvl="3" indent="0">
              <a:buNone/>
            </a:pPr>
            <a:endParaRPr lang="nl-NL" dirty="0"/>
          </a:p>
          <a:p>
            <a:pPr lvl="3"/>
            <a:endParaRPr lang="nl-NL" dirty="0"/>
          </a:p>
          <a:p>
            <a:pPr lvl="3"/>
            <a:endParaRPr lang="nl-NL" dirty="0"/>
          </a:p>
          <a:p>
            <a:pPr lvl="3"/>
            <a:endParaRPr lang="nl-NL" dirty="0"/>
          </a:p>
          <a:p>
            <a:pPr lvl="3"/>
            <a:endParaRPr lang="nl-NL" dirty="0"/>
          </a:p>
          <a:p>
            <a:pPr lvl="3"/>
            <a:endParaRPr lang="nl-NL" dirty="0"/>
          </a:p>
          <a:p>
            <a:pPr lvl="3"/>
            <a:endParaRPr lang="nl-NL" dirty="0"/>
          </a:p>
          <a:p>
            <a:pPr lvl="3"/>
            <a:endParaRPr lang="nl-NL" dirty="0"/>
          </a:p>
          <a:p>
            <a:pPr lvl="3"/>
            <a:endParaRPr lang="nl-NL" dirty="0"/>
          </a:p>
        </p:txBody>
      </p:sp>
      <p:sp>
        <p:nvSpPr>
          <p:cNvPr id="4" name="Tijdelijke aanduiding voor dianummer 3"/>
          <p:cNvSpPr>
            <a:spLocks noGrp="1"/>
          </p:cNvSpPr>
          <p:nvPr>
            <p:ph type="sldNum" sz="quarter" idx="12"/>
          </p:nvPr>
        </p:nvSpPr>
        <p:spPr/>
        <p:txBody>
          <a:bodyPr/>
          <a:lstStyle/>
          <a:p>
            <a:fld id="{2066355A-084C-D24E-9AD2-7E4FC41EA627}" type="slidenum">
              <a:rPr lang="en-US" smtClean="0"/>
              <a:pPr/>
              <a:t>18</a:t>
            </a:fld>
            <a:endParaRPr lang="en-US" dirty="0"/>
          </a:p>
        </p:txBody>
      </p:sp>
      <p:pic>
        <p:nvPicPr>
          <p:cNvPr id="5" name="Afbeelding 4">
            <a:extLst>
              <a:ext uri="{FF2B5EF4-FFF2-40B4-BE49-F238E27FC236}">
                <a16:creationId xmlns:a16="http://schemas.microsoft.com/office/drawing/2014/main" id="{9823B1A7-DA45-5318-D9B7-D7062DE118D7}"/>
              </a:ext>
            </a:extLst>
          </p:cNvPr>
          <p:cNvPicPr>
            <a:picLocks noChangeAspect="1"/>
          </p:cNvPicPr>
          <p:nvPr/>
        </p:nvPicPr>
        <p:blipFill>
          <a:blip r:embed="rId3"/>
          <a:stretch>
            <a:fillRect/>
          </a:stretch>
        </p:blipFill>
        <p:spPr>
          <a:xfrm>
            <a:off x="821627" y="1723993"/>
            <a:ext cx="6907237" cy="3302054"/>
          </a:xfrm>
          <a:prstGeom prst="rect">
            <a:avLst/>
          </a:prstGeom>
        </p:spPr>
      </p:pic>
    </p:spTree>
    <p:extLst>
      <p:ext uri="{BB962C8B-B14F-4D97-AF65-F5344CB8AC3E}">
        <p14:creationId xmlns:p14="http://schemas.microsoft.com/office/powerpoint/2010/main" val="1336554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88389" y="205980"/>
            <a:ext cx="8507274" cy="525782"/>
          </a:xfrm>
        </p:spPr>
        <p:txBody>
          <a:bodyPr/>
          <a:lstStyle/>
          <a:p>
            <a:pPr algn="ctr"/>
            <a:r>
              <a:rPr lang="nl-NL" b="1" dirty="0" err="1">
                <a:solidFill>
                  <a:srgbClr val="7C9D8B"/>
                </a:solidFill>
              </a:rPr>
              <a:t>Contexte</a:t>
            </a:r>
            <a:r>
              <a:rPr lang="nl-NL" b="1" dirty="0">
                <a:solidFill>
                  <a:srgbClr val="7C9D8B"/>
                </a:solidFill>
              </a:rPr>
              <a:t> de </a:t>
            </a:r>
            <a:r>
              <a:rPr lang="nl-NL" b="1" dirty="0" err="1">
                <a:solidFill>
                  <a:srgbClr val="7C9D8B"/>
                </a:solidFill>
              </a:rPr>
              <a:t>l’intervention</a:t>
            </a:r>
            <a:endParaRPr lang="nl-NL" dirty="0">
              <a:solidFill>
                <a:srgbClr val="7C9D8B"/>
              </a:solidFill>
            </a:endParaRPr>
          </a:p>
        </p:txBody>
      </p:sp>
      <p:sp>
        <p:nvSpPr>
          <p:cNvPr id="3" name="Tijdelijke aanduiding voor inhoud 2"/>
          <p:cNvSpPr>
            <a:spLocks noGrp="1"/>
          </p:cNvSpPr>
          <p:nvPr>
            <p:ph idx="1"/>
          </p:nvPr>
        </p:nvSpPr>
        <p:spPr>
          <a:xfrm>
            <a:off x="154745" y="1118382"/>
            <a:ext cx="8778240" cy="3819138"/>
          </a:xfrm>
        </p:spPr>
        <p:txBody>
          <a:bodyPr>
            <a:normAutofit fontScale="62500" lnSpcReduction="20000"/>
          </a:bodyPr>
          <a:lstStyle/>
          <a:p>
            <a:pPr>
              <a:buFont typeface="Arial" panose="020B0604020202020204" pitchFamily="34" charset="0"/>
              <a:buChar char="•"/>
            </a:pPr>
            <a:r>
              <a:rPr lang="fr-FR" sz="2100" dirty="0"/>
              <a:t>Le VIH est devenu une maladie chronique sous contrôle, mais: </a:t>
            </a:r>
          </a:p>
          <a:p>
            <a:r>
              <a:rPr lang="fr-FR" sz="2100" dirty="0"/>
              <a:t>une maladie sociale qui pose encore des problèmes psychosociaux considérables aux personnes vivant avec le VIH </a:t>
            </a:r>
          </a:p>
          <a:p>
            <a:pPr lvl="1"/>
            <a:r>
              <a:rPr lang="fr-FR" sz="1900" dirty="0"/>
              <a:t>Acceptation du diagnostic, </a:t>
            </a:r>
          </a:p>
          <a:p>
            <a:pPr lvl="1"/>
            <a:r>
              <a:rPr lang="fr-FR" sz="1900" dirty="0"/>
              <a:t>(auto-)isolement, </a:t>
            </a:r>
          </a:p>
          <a:p>
            <a:pPr lvl="1"/>
            <a:r>
              <a:rPr lang="fr-FR" sz="1900" dirty="0"/>
              <a:t>Gestion de la stigmatisation et de la discrimination, </a:t>
            </a:r>
          </a:p>
          <a:p>
            <a:pPr lvl="1"/>
            <a:r>
              <a:rPr lang="fr-FR" sz="1900" dirty="0"/>
              <a:t>Comment informer les autres de son statut sérologique (</a:t>
            </a:r>
            <a:r>
              <a:rPr lang="fr-FR" sz="1900" dirty="0" err="1"/>
              <a:t>disclosure</a:t>
            </a:r>
            <a:r>
              <a:rPr lang="fr-FR" sz="1900" dirty="0"/>
              <a:t>) </a:t>
            </a:r>
          </a:p>
          <a:p>
            <a:pPr lvl="1"/>
            <a:r>
              <a:rPr lang="fr-FR" sz="1900" dirty="0"/>
              <a:t>Bonne observance du traitement, etc. </a:t>
            </a:r>
          </a:p>
          <a:p>
            <a:pPr lvl="1"/>
            <a:endParaRPr lang="fr-FR" sz="1900" dirty="0"/>
          </a:p>
          <a:p>
            <a:r>
              <a:rPr lang="fr-FR" sz="2100" dirty="0"/>
              <a:t>Impact négatif sur la santé mentale et la qualité de vie des personnes vivant avec le VIH</a:t>
            </a:r>
          </a:p>
          <a:p>
            <a:endParaRPr lang="fr-FR" sz="2100" dirty="0"/>
          </a:p>
          <a:p>
            <a:r>
              <a:rPr lang="fr-FR" sz="2100" dirty="0"/>
              <a:t>Cet impact négative impact est particulièrement fort pour les personnes issues de l'immigration par rapport à leurs homologues autochtones (études RU, NL, etc.)  </a:t>
            </a:r>
          </a:p>
          <a:p>
            <a:endParaRPr lang="fr-FR" sz="2100" dirty="0"/>
          </a:p>
          <a:p>
            <a:r>
              <a:rPr lang="fr-FR" sz="2100" dirty="0"/>
              <a:t>Ces personnes ont des besoins particuliers en matière de santé sociale et mentale, qui sont déterminés par une série de facteurs structurels liés à leur appartenance ethnique ou raciale </a:t>
            </a:r>
          </a:p>
          <a:p>
            <a:endParaRPr lang="fr-FR" sz="2100" dirty="0"/>
          </a:p>
          <a:p>
            <a:r>
              <a:rPr lang="fr-FR" sz="2100" dirty="0"/>
              <a:t>D’où la nécessité d'une prise en charge et d'un soutien psychosociaux adaptés, en complément des soins spécialisés dispensés dans les centres de Reference de VIH.</a:t>
            </a:r>
            <a:endParaRPr lang="nl-NL" dirty="0"/>
          </a:p>
          <a:p>
            <a:pPr marL="880200" lvl="3" indent="0">
              <a:buNone/>
            </a:pPr>
            <a:endParaRPr lang="nl-NL" dirty="0"/>
          </a:p>
          <a:p>
            <a:pPr lvl="3"/>
            <a:endParaRPr lang="nl-NL" dirty="0"/>
          </a:p>
          <a:p>
            <a:pPr lvl="3"/>
            <a:endParaRPr lang="nl-NL" dirty="0"/>
          </a:p>
          <a:p>
            <a:pPr lvl="3"/>
            <a:endParaRPr lang="nl-NL" dirty="0"/>
          </a:p>
          <a:p>
            <a:pPr lvl="3"/>
            <a:endParaRPr lang="nl-NL" dirty="0"/>
          </a:p>
          <a:p>
            <a:pPr lvl="3"/>
            <a:endParaRPr lang="nl-NL" dirty="0"/>
          </a:p>
          <a:p>
            <a:pPr lvl="3"/>
            <a:endParaRPr lang="nl-NL" dirty="0"/>
          </a:p>
          <a:p>
            <a:pPr lvl="3"/>
            <a:endParaRPr lang="nl-NL" dirty="0"/>
          </a:p>
          <a:p>
            <a:pPr lvl="3"/>
            <a:endParaRPr lang="nl-NL" dirty="0"/>
          </a:p>
        </p:txBody>
      </p:sp>
      <p:sp>
        <p:nvSpPr>
          <p:cNvPr id="4" name="Tijdelijke aanduiding voor dianummer 3"/>
          <p:cNvSpPr>
            <a:spLocks noGrp="1"/>
          </p:cNvSpPr>
          <p:nvPr>
            <p:ph type="sldNum" sz="quarter" idx="12"/>
          </p:nvPr>
        </p:nvSpPr>
        <p:spPr/>
        <p:txBody>
          <a:bodyPr/>
          <a:lstStyle/>
          <a:p>
            <a:fld id="{2066355A-084C-D24E-9AD2-7E4FC41EA627}" type="slidenum">
              <a:rPr lang="en-US" smtClean="0"/>
              <a:pPr/>
              <a:t>1</a:t>
            </a:fld>
            <a:endParaRPr lang="en-US" dirty="0"/>
          </a:p>
        </p:txBody>
      </p:sp>
    </p:spTree>
    <p:extLst>
      <p:ext uri="{BB962C8B-B14F-4D97-AF65-F5344CB8AC3E}">
        <p14:creationId xmlns:p14="http://schemas.microsoft.com/office/powerpoint/2010/main" val="11892104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b="1" dirty="0" err="1">
                <a:solidFill>
                  <a:srgbClr val="7C9D8B"/>
                </a:solidFill>
              </a:rPr>
              <a:t>Résults</a:t>
            </a:r>
            <a:r>
              <a:rPr lang="en-US" b="1" dirty="0">
                <a:solidFill>
                  <a:srgbClr val="7C9D8B"/>
                </a:solidFill>
              </a:rPr>
              <a:t> </a:t>
            </a:r>
            <a:r>
              <a:rPr lang="en-US" dirty="0">
                <a:solidFill>
                  <a:srgbClr val="7C9D8B"/>
                </a:solidFill>
              </a:rPr>
              <a:t>  </a:t>
            </a:r>
            <a:endParaRPr lang="nl-NL" dirty="0">
              <a:solidFill>
                <a:srgbClr val="7C9D8B"/>
              </a:solidFill>
            </a:endParaRPr>
          </a:p>
        </p:txBody>
      </p:sp>
      <p:sp>
        <p:nvSpPr>
          <p:cNvPr id="3" name="Tijdelijke aanduiding voor inhoud 2"/>
          <p:cNvSpPr>
            <a:spLocks noGrp="1"/>
          </p:cNvSpPr>
          <p:nvPr>
            <p:ph idx="1"/>
          </p:nvPr>
        </p:nvSpPr>
        <p:spPr>
          <a:xfrm>
            <a:off x="457200" y="1083212"/>
            <a:ext cx="8338464" cy="3854307"/>
          </a:xfrm>
        </p:spPr>
        <p:txBody>
          <a:bodyPr>
            <a:normAutofit fontScale="92500" lnSpcReduction="10000"/>
          </a:bodyPr>
          <a:lstStyle/>
          <a:p>
            <a:pPr marL="0" indent="0">
              <a:buNone/>
            </a:pPr>
            <a:r>
              <a:rPr lang="fr-FR" b="1" dirty="0"/>
              <a:t>Citations des participants sur les avantages de l'atelier </a:t>
            </a:r>
            <a:endParaRPr lang="en-US" b="1" dirty="0"/>
          </a:p>
          <a:p>
            <a:endParaRPr lang="en-US" sz="1200" dirty="0"/>
          </a:p>
          <a:p>
            <a:pPr lvl="1"/>
            <a:r>
              <a:rPr lang="en-US" sz="1800" b="1" dirty="0" err="1"/>
              <a:t>Connaissance</a:t>
            </a:r>
            <a:r>
              <a:rPr lang="en-US" sz="1800" b="1" dirty="0"/>
              <a:t> </a:t>
            </a:r>
          </a:p>
          <a:p>
            <a:pPr lvl="2"/>
            <a:r>
              <a:rPr lang="en-US" dirty="0"/>
              <a:t> </a:t>
            </a:r>
            <a:r>
              <a:rPr lang="en-US" sz="1600" i="1" dirty="0"/>
              <a:t>“</a:t>
            </a:r>
            <a:r>
              <a:rPr lang="fr-FR" sz="1600" i="1" dirty="0"/>
              <a:t>Presque tout ce que nous avons appris dans cet atelier est très important pour moi. Ces connaissances m'aident à surmonter mon stress et à avoir de nouvelles idées sur mon VIH</a:t>
            </a:r>
            <a:r>
              <a:rPr lang="en-US" sz="1600" i="1" dirty="0"/>
              <a:t>” </a:t>
            </a:r>
          </a:p>
          <a:p>
            <a:pPr marL="640800" lvl="2" indent="0">
              <a:buNone/>
            </a:pPr>
            <a:endParaRPr lang="en-US" sz="1600" i="1" dirty="0"/>
          </a:p>
          <a:p>
            <a:pPr lvl="2"/>
            <a:r>
              <a:rPr lang="en-US" sz="1600" i="1" dirty="0"/>
              <a:t>“</a:t>
            </a:r>
            <a:r>
              <a:rPr lang="fr-FR" sz="1600" i="1" dirty="0"/>
              <a:t>Enfin, j'ai appris quelque chose sur mes droits en tant que personne vivant avec le VIH et sur la manière de les revendiquer et de les défendre” </a:t>
            </a:r>
          </a:p>
          <a:p>
            <a:pPr lvl="2"/>
            <a:endParaRPr lang="en-US" i="1" dirty="0"/>
          </a:p>
          <a:p>
            <a:pPr marL="640800" lvl="2" indent="0">
              <a:buNone/>
            </a:pPr>
            <a:endParaRPr lang="en-US" i="1" dirty="0"/>
          </a:p>
          <a:p>
            <a:pPr lvl="1"/>
            <a:r>
              <a:rPr lang="en-US" sz="1800" b="1" dirty="0" err="1"/>
              <a:t>Connaissance</a:t>
            </a:r>
            <a:r>
              <a:rPr lang="en-US" sz="1800" b="1" dirty="0"/>
              <a:t>/</a:t>
            </a:r>
            <a:r>
              <a:rPr lang="en-US" sz="1800" b="1" dirty="0" err="1"/>
              <a:t>compéntence</a:t>
            </a:r>
            <a:endParaRPr lang="en-US" sz="1800" b="1" dirty="0"/>
          </a:p>
          <a:p>
            <a:pPr lvl="2"/>
            <a:r>
              <a:rPr lang="en-US" dirty="0"/>
              <a:t> </a:t>
            </a:r>
            <a:r>
              <a:rPr lang="en-US" sz="1600" i="1" dirty="0"/>
              <a:t>“</a:t>
            </a:r>
            <a:r>
              <a:rPr lang="fr-FR" sz="1600" i="1" dirty="0"/>
              <a:t>Quelle que soit la situation dans ma vie, j'ai appris à l'accepter (ma séropositivité). Je dirai toujours non aux pensées négatives</a:t>
            </a:r>
            <a:r>
              <a:rPr lang="en-US" i="1" dirty="0"/>
              <a:t>” </a:t>
            </a:r>
          </a:p>
          <a:p>
            <a:pPr lvl="2"/>
            <a:endParaRPr lang="en-US" i="1" dirty="0"/>
          </a:p>
          <a:p>
            <a:pPr marL="640800" lvl="2" indent="0">
              <a:buNone/>
            </a:pPr>
            <a:r>
              <a:rPr lang="fr-FR" i="1" dirty="0"/>
              <a:t> </a:t>
            </a:r>
            <a:endParaRPr lang="en-US" i="1" dirty="0"/>
          </a:p>
          <a:p>
            <a:pPr marL="640800" lvl="2" indent="0">
              <a:buNone/>
            </a:pPr>
            <a:endParaRPr lang="en-US" dirty="0"/>
          </a:p>
          <a:p>
            <a:pPr lvl="2"/>
            <a:endParaRPr lang="en-US" dirty="0"/>
          </a:p>
          <a:p>
            <a:pPr marL="640800" lvl="2" indent="0">
              <a:buNone/>
            </a:pPr>
            <a:endParaRPr lang="en-US" dirty="0"/>
          </a:p>
          <a:p>
            <a:pPr lvl="1"/>
            <a:endParaRPr lang="en-US" dirty="0"/>
          </a:p>
          <a:p>
            <a:pPr marL="347850" lvl="1" indent="0">
              <a:buNone/>
            </a:pPr>
            <a:endParaRPr lang="en-US" dirty="0"/>
          </a:p>
          <a:p>
            <a:pPr lvl="3"/>
            <a:endParaRPr lang="nl-NL" dirty="0"/>
          </a:p>
          <a:p>
            <a:pPr marL="880200" lvl="3" indent="0">
              <a:buNone/>
            </a:pPr>
            <a:endParaRPr lang="nl-NL" dirty="0"/>
          </a:p>
          <a:p>
            <a:pPr lvl="3"/>
            <a:endParaRPr lang="nl-NL" dirty="0"/>
          </a:p>
          <a:p>
            <a:pPr lvl="3"/>
            <a:endParaRPr lang="nl-NL" dirty="0"/>
          </a:p>
          <a:p>
            <a:pPr lvl="3"/>
            <a:endParaRPr lang="nl-NL" dirty="0"/>
          </a:p>
          <a:p>
            <a:pPr lvl="3"/>
            <a:endParaRPr lang="nl-NL" dirty="0"/>
          </a:p>
          <a:p>
            <a:pPr lvl="3"/>
            <a:endParaRPr lang="nl-NL" dirty="0"/>
          </a:p>
          <a:p>
            <a:pPr lvl="3"/>
            <a:endParaRPr lang="nl-NL" dirty="0"/>
          </a:p>
          <a:p>
            <a:pPr lvl="3"/>
            <a:endParaRPr lang="nl-NL" dirty="0"/>
          </a:p>
          <a:p>
            <a:pPr lvl="3"/>
            <a:endParaRPr lang="nl-NL" dirty="0"/>
          </a:p>
        </p:txBody>
      </p:sp>
      <p:sp>
        <p:nvSpPr>
          <p:cNvPr id="4" name="Tijdelijke aanduiding voor dianummer 3"/>
          <p:cNvSpPr>
            <a:spLocks noGrp="1"/>
          </p:cNvSpPr>
          <p:nvPr>
            <p:ph type="sldNum" sz="quarter" idx="12"/>
          </p:nvPr>
        </p:nvSpPr>
        <p:spPr/>
        <p:txBody>
          <a:bodyPr/>
          <a:lstStyle/>
          <a:p>
            <a:fld id="{2066355A-084C-D24E-9AD2-7E4FC41EA627}" type="slidenum">
              <a:rPr lang="en-US" smtClean="0"/>
              <a:pPr/>
              <a:t>19</a:t>
            </a:fld>
            <a:endParaRPr lang="en-US" dirty="0"/>
          </a:p>
        </p:txBody>
      </p:sp>
    </p:spTree>
    <p:extLst>
      <p:ext uri="{BB962C8B-B14F-4D97-AF65-F5344CB8AC3E}">
        <p14:creationId xmlns:p14="http://schemas.microsoft.com/office/powerpoint/2010/main" val="614868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US" b="1" dirty="0" err="1">
                <a:solidFill>
                  <a:srgbClr val="7C9D8B"/>
                </a:solidFill>
              </a:rPr>
              <a:t>Résults</a:t>
            </a:r>
            <a:r>
              <a:rPr lang="en-US" b="1" dirty="0">
                <a:solidFill>
                  <a:srgbClr val="7C9D8B"/>
                </a:solidFill>
              </a:rPr>
              <a:t>  </a:t>
            </a:r>
            <a:r>
              <a:rPr lang="en-US" dirty="0">
                <a:solidFill>
                  <a:srgbClr val="7C9D8B"/>
                </a:solidFill>
              </a:rPr>
              <a:t> </a:t>
            </a:r>
            <a:endParaRPr lang="nl-NL" dirty="0">
              <a:solidFill>
                <a:srgbClr val="7C9D8B"/>
              </a:solidFill>
            </a:endParaRPr>
          </a:p>
        </p:txBody>
      </p:sp>
      <p:sp>
        <p:nvSpPr>
          <p:cNvPr id="3" name="Tijdelijke aanduiding voor inhoud 2"/>
          <p:cNvSpPr>
            <a:spLocks noGrp="1"/>
          </p:cNvSpPr>
          <p:nvPr>
            <p:ph idx="1"/>
          </p:nvPr>
        </p:nvSpPr>
        <p:spPr>
          <a:xfrm>
            <a:off x="457200" y="1083212"/>
            <a:ext cx="8338464" cy="3854307"/>
          </a:xfrm>
        </p:spPr>
        <p:txBody>
          <a:bodyPr>
            <a:normAutofit/>
          </a:bodyPr>
          <a:lstStyle/>
          <a:p>
            <a:pPr lvl="1"/>
            <a:r>
              <a:rPr lang="fr-FR" sz="2000" b="1" dirty="0"/>
              <a:t>Autogestion (self-management)  </a:t>
            </a:r>
            <a:r>
              <a:rPr lang="fr-FR" sz="1800" b="1" dirty="0"/>
              <a:t>   </a:t>
            </a:r>
            <a:endParaRPr lang="fr-FR" sz="1600" b="1" i="1" dirty="0"/>
          </a:p>
          <a:p>
            <a:pPr marL="640800" lvl="2" indent="0">
              <a:buNone/>
            </a:pPr>
            <a:r>
              <a:rPr lang="en-US" sz="1600" i="1" dirty="0"/>
              <a:t>“</a:t>
            </a:r>
            <a:r>
              <a:rPr lang="en-US" sz="1600" i="1" dirty="0" err="1"/>
              <a:t>J’ai</a:t>
            </a:r>
            <a:r>
              <a:rPr lang="en-US" sz="1600" i="1" dirty="0"/>
              <a:t> </a:t>
            </a:r>
            <a:r>
              <a:rPr lang="en-US" sz="1600" i="1" dirty="0" err="1"/>
              <a:t>aimé</a:t>
            </a:r>
            <a:r>
              <a:rPr lang="en-US" sz="1600" i="1" dirty="0"/>
              <a:t> </a:t>
            </a:r>
            <a:r>
              <a:rPr lang="en-US" sz="1600" i="1" dirty="0" err="1"/>
              <a:t>l’échange</a:t>
            </a:r>
            <a:r>
              <a:rPr lang="en-US" sz="1600" i="1" dirty="0"/>
              <a:t> sur les different points de </a:t>
            </a:r>
            <a:r>
              <a:rPr lang="en-US" sz="1600" i="1" dirty="0" err="1"/>
              <a:t>vue</a:t>
            </a:r>
            <a:r>
              <a:rPr lang="en-US" sz="1600" i="1" dirty="0"/>
              <a:t> </a:t>
            </a:r>
            <a:r>
              <a:rPr lang="en-US" sz="1600" i="1" dirty="0" err="1"/>
              <a:t>concernant</a:t>
            </a:r>
            <a:r>
              <a:rPr lang="en-US" sz="1600" i="1" dirty="0"/>
              <a:t> la pris de </a:t>
            </a:r>
            <a:r>
              <a:rPr lang="en-US" sz="1600" i="1" dirty="0" err="1"/>
              <a:t>nos</a:t>
            </a:r>
            <a:r>
              <a:rPr lang="en-US" sz="1600" i="1" dirty="0"/>
              <a:t> medicament. Chacun à </a:t>
            </a:r>
            <a:r>
              <a:rPr lang="en-US" sz="1600" i="1" dirty="0" err="1"/>
              <a:t>sa</a:t>
            </a:r>
            <a:r>
              <a:rPr lang="en-US" sz="1600" i="1" dirty="0"/>
              <a:t> propre </a:t>
            </a:r>
            <a:r>
              <a:rPr lang="en-US" sz="1600" i="1" dirty="0" err="1"/>
              <a:t>méthodes</a:t>
            </a:r>
            <a:r>
              <a:rPr lang="en-US" sz="1600" i="1" dirty="0"/>
              <a:t>, </a:t>
            </a:r>
            <a:r>
              <a:rPr lang="en-US" sz="1600" i="1" dirty="0" err="1"/>
              <a:t>ce</a:t>
            </a:r>
            <a:r>
              <a:rPr lang="en-US" sz="1600" i="1" dirty="0"/>
              <a:t> qui  </a:t>
            </a:r>
            <a:r>
              <a:rPr lang="en-US" sz="1600" i="1" dirty="0" err="1"/>
              <a:t>l’aide</a:t>
            </a:r>
            <a:r>
              <a:rPr lang="en-US" sz="1600" i="1" dirty="0"/>
              <a:t> à </a:t>
            </a:r>
            <a:r>
              <a:rPr lang="en-US" sz="1600" i="1" dirty="0" err="1"/>
              <a:t>mieux</a:t>
            </a:r>
            <a:r>
              <a:rPr lang="en-US" sz="1600" i="1" dirty="0"/>
              <a:t> adherer”</a:t>
            </a:r>
            <a:endParaRPr lang="fr-FR" sz="1600" i="1" dirty="0"/>
          </a:p>
          <a:p>
            <a:pPr lvl="3"/>
            <a:endParaRPr lang="fr-FR" i="1" dirty="0"/>
          </a:p>
          <a:p>
            <a:pPr lvl="1"/>
            <a:r>
              <a:rPr lang="fr-FR" dirty="0"/>
              <a:t> </a:t>
            </a:r>
            <a:r>
              <a:rPr lang="fr-FR" sz="2000" b="1" dirty="0"/>
              <a:t>Soutien par les pairs (</a:t>
            </a:r>
            <a:r>
              <a:rPr lang="fr-FR" sz="2000" b="1" dirty="0" err="1"/>
              <a:t>peer</a:t>
            </a:r>
            <a:r>
              <a:rPr lang="fr-FR" sz="2000" b="1" dirty="0"/>
              <a:t>-support)</a:t>
            </a:r>
            <a:endParaRPr lang="fr-FR" sz="1250" b="1" i="1" dirty="0"/>
          </a:p>
          <a:p>
            <a:pPr marL="640800" lvl="2" indent="0">
              <a:buNone/>
            </a:pPr>
            <a:r>
              <a:rPr lang="fr-FR" sz="1250" i="1" dirty="0"/>
              <a:t> </a:t>
            </a:r>
            <a:r>
              <a:rPr lang="en-US" sz="1600" i="1" dirty="0"/>
              <a:t>“ </a:t>
            </a:r>
            <a:r>
              <a:rPr lang="fr-FR" sz="1600" i="1" dirty="0"/>
              <a:t>Je vais rester en contact avec les personnes avec les quelle j’ai fait connaissance ici (dans l'atelier). Nous avons échangé donné nos coordonnées</a:t>
            </a:r>
            <a:r>
              <a:rPr lang="en-US" sz="1600" i="1" dirty="0"/>
              <a:t>” </a:t>
            </a:r>
          </a:p>
          <a:p>
            <a:pPr marL="640800" lvl="2" indent="0">
              <a:buNone/>
            </a:pPr>
            <a:endParaRPr lang="en-US" sz="1600" i="1" dirty="0"/>
          </a:p>
          <a:p>
            <a:pPr marL="640800" lvl="2" indent="0">
              <a:buNone/>
            </a:pPr>
            <a:r>
              <a:rPr lang="en-US" sz="1600" i="1" dirty="0"/>
              <a:t>“</a:t>
            </a:r>
            <a:r>
              <a:rPr lang="fr-FR" sz="1600" i="1" dirty="0"/>
              <a:t>Nous avons eu le temps de faire connaissance et de nous entraider pour nous remettre sur pied</a:t>
            </a:r>
            <a:r>
              <a:rPr lang="en-US" sz="1600" i="1" dirty="0"/>
              <a:t>”</a:t>
            </a:r>
            <a:endParaRPr lang="fr-FR" sz="1600" i="1" dirty="0"/>
          </a:p>
          <a:p>
            <a:pPr lvl="2"/>
            <a:endParaRPr lang="en-US" i="1" dirty="0"/>
          </a:p>
          <a:p>
            <a:pPr marL="640800" lvl="2" indent="0">
              <a:buNone/>
            </a:pPr>
            <a:endParaRPr lang="en-US" dirty="0"/>
          </a:p>
          <a:p>
            <a:pPr lvl="2"/>
            <a:endParaRPr lang="en-US" dirty="0"/>
          </a:p>
          <a:p>
            <a:pPr marL="640800" lvl="2" indent="0">
              <a:buNone/>
            </a:pPr>
            <a:endParaRPr lang="en-US" dirty="0"/>
          </a:p>
          <a:p>
            <a:pPr lvl="1"/>
            <a:endParaRPr lang="en-US" dirty="0"/>
          </a:p>
          <a:p>
            <a:pPr marL="347850" lvl="1" indent="0">
              <a:buNone/>
            </a:pPr>
            <a:endParaRPr lang="en-US" dirty="0"/>
          </a:p>
          <a:p>
            <a:pPr lvl="3"/>
            <a:endParaRPr lang="nl-NL" dirty="0"/>
          </a:p>
          <a:p>
            <a:pPr marL="880200" lvl="3" indent="0">
              <a:buNone/>
            </a:pPr>
            <a:endParaRPr lang="nl-NL" dirty="0"/>
          </a:p>
          <a:p>
            <a:pPr lvl="3"/>
            <a:endParaRPr lang="nl-NL" dirty="0"/>
          </a:p>
          <a:p>
            <a:pPr lvl="3"/>
            <a:endParaRPr lang="nl-NL" dirty="0"/>
          </a:p>
          <a:p>
            <a:pPr lvl="3"/>
            <a:endParaRPr lang="nl-NL" dirty="0"/>
          </a:p>
          <a:p>
            <a:pPr lvl="3"/>
            <a:endParaRPr lang="nl-NL" dirty="0"/>
          </a:p>
          <a:p>
            <a:pPr lvl="3"/>
            <a:endParaRPr lang="nl-NL" dirty="0"/>
          </a:p>
          <a:p>
            <a:pPr lvl="3"/>
            <a:endParaRPr lang="nl-NL" dirty="0"/>
          </a:p>
          <a:p>
            <a:pPr lvl="3"/>
            <a:endParaRPr lang="nl-NL" dirty="0"/>
          </a:p>
          <a:p>
            <a:pPr lvl="3"/>
            <a:endParaRPr lang="nl-NL" dirty="0"/>
          </a:p>
        </p:txBody>
      </p:sp>
      <p:sp>
        <p:nvSpPr>
          <p:cNvPr id="4" name="Tijdelijke aanduiding voor dianummer 3"/>
          <p:cNvSpPr>
            <a:spLocks noGrp="1"/>
          </p:cNvSpPr>
          <p:nvPr>
            <p:ph type="sldNum" sz="quarter" idx="12"/>
          </p:nvPr>
        </p:nvSpPr>
        <p:spPr/>
        <p:txBody>
          <a:bodyPr/>
          <a:lstStyle/>
          <a:p>
            <a:fld id="{2066355A-084C-D24E-9AD2-7E4FC41EA627}" type="slidenum">
              <a:rPr lang="en-US" smtClean="0"/>
              <a:pPr/>
              <a:t>20</a:t>
            </a:fld>
            <a:endParaRPr lang="en-US" dirty="0"/>
          </a:p>
        </p:txBody>
      </p:sp>
    </p:spTree>
    <p:extLst>
      <p:ext uri="{BB962C8B-B14F-4D97-AF65-F5344CB8AC3E}">
        <p14:creationId xmlns:p14="http://schemas.microsoft.com/office/powerpoint/2010/main" val="25075439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pPr algn="ctr"/>
            <a:r>
              <a:rPr lang="fr-FR" b="1" dirty="0">
                <a:solidFill>
                  <a:srgbClr val="7C9D8B"/>
                </a:solidFill>
              </a:rPr>
              <a:t>Leçons tirées </a:t>
            </a:r>
            <a:endParaRPr lang="nl-NL" b="1" dirty="0">
              <a:solidFill>
                <a:srgbClr val="7C9D8B"/>
              </a:solidFill>
            </a:endParaRPr>
          </a:p>
        </p:txBody>
      </p:sp>
      <p:sp>
        <p:nvSpPr>
          <p:cNvPr id="3" name="Tijdelijke aanduiding voor inhoud 2"/>
          <p:cNvSpPr>
            <a:spLocks noGrp="1"/>
          </p:cNvSpPr>
          <p:nvPr>
            <p:ph idx="1"/>
          </p:nvPr>
        </p:nvSpPr>
        <p:spPr>
          <a:xfrm>
            <a:off x="457200" y="1083212"/>
            <a:ext cx="8338464" cy="3942835"/>
          </a:xfrm>
        </p:spPr>
        <p:txBody>
          <a:bodyPr>
            <a:normAutofit fontScale="92500"/>
          </a:bodyPr>
          <a:lstStyle/>
          <a:p>
            <a:pPr lvl="1"/>
            <a:r>
              <a:rPr lang="fr-FR" sz="1800" dirty="0"/>
              <a:t>Le VIH est une maladie autant clinique que sociale. De ce point de vue, il nécessite des approches à la fois cliniques et psychosociales </a:t>
            </a:r>
          </a:p>
          <a:p>
            <a:pPr lvl="1"/>
            <a:r>
              <a:rPr lang="fr-FR" sz="1800" dirty="0"/>
              <a:t>L'atelier aide les participants à faire face aux facteurs de stress liés à la vie avec le VIH et à les gérer</a:t>
            </a:r>
          </a:p>
          <a:p>
            <a:pPr lvl="1"/>
            <a:r>
              <a:rPr lang="fr-FR" sz="1800" dirty="0"/>
              <a:t>Cependant, il ne peut pas résoudre les problèmes structurels confrontées les PVVIH issues de l'immigration (pas avoir un permis de séjour, précarité, expérience de racisme et discrimination, ainsi que d'autres problèmes liés à l'immigration). </a:t>
            </a:r>
          </a:p>
          <a:p>
            <a:pPr lvl="1"/>
            <a:r>
              <a:rPr lang="fr-FR" sz="1800" dirty="0"/>
              <a:t>Ces problèmes nécessitent une approche structurelle/politique  </a:t>
            </a:r>
          </a:p>
          <a:p>
            <a:pPr lvl="1"/>
            <a:r>
              <a:rPr lang="fr-FR" sz="1800" dirty="0"/>
              <a:t>Les cliniciens des CRVIH sont surchargés en raison de la complexité des soins liés au VIH. La collaboration avec les services de soins non cliniques sera la voie à suivre, mais le chemin à parcourir est encore long </a:t>
            </a:r>
            <a:endParaRPr lang="en-US" dirty="0"/>
          </a:p>
          <a:p>
            <a:pPr lvl="2"/>
            <a:endParaRPr lang="en-US" dirty="0"/>
          </a:p>
          <a:p>
            <a:pPr lvl="2"/>
            <a:endParaRPr lang="en-US" i="1" dirty="0"/>
          </a:p>
          <a:p>
            <a:pPr marL="640800" lvl="2" indent="0">
              <a:buNone/>
            </a:pPr>
            <a:endParaRPr lang="en-US" dirty="0"/>
          </a:p>
          <a:p>
            <a:pPr lvl="2"/>
            <a:endParaRPr lang="en-US" dirty="0"/>
          </a:p>
          <a:p>
            <a:pPr marL="640800" lvl="2" indent="0">
              <a:buNone/>
            </a:pPr>
            <a:endParaRPr lang="en-US" dirty="0"/>
          </a:p>
          <a:p>
            <a:pPr lvl="1"/>
            <a:endParaRPr lang="en-US" dirty="0"/>
          </a:p>
          <a:p>
            <a:pPr marL="347850" lvl="1" indent="0">
              <a:buNone/>
            </a:pPr>
            <a:endParaRPr lang="en-US" dirty="0"/>
          </a:p>
          <a:p>
            <a:pPr lvl="3"/>
            <a:endParaRPr lang="nl-NL" dirty="0"/>
          </a:p>
          <a:p>
            <a:pPr marL="880200" lvl="3" indent="0">
              <a:buNone/>
            </a:pPr>
            <a:endParaRPr lang="nl-NL" dirty="0"/>
          </a:p>
          <a:p>
            <a:pPr lvl="3"/>
            <a:endParaRPr lang="nl-NL" dirty="0"/>
          </a:p>
          <a:p>
            <a:pPr lvl="3"/>
            <a:endParaRPr lang="nl-NL" dirty="0"/>
          </a:p>
          <a:p>
            <a:pPr lvl="3"/>
            <a:endParaRPr lang="nl-NL" dirty="0"/>
          </a:p>
          <a:p>
            <a:pPr lvl="3"/>
            <a:endParaRPr lang="nl-NL" dirty="0"/>
          </a:p>
          <a:p>
            <a:pPr lvl="3"/>
            <a:endParaRPr lang="nl-NL" dirty="0"/>
          </a:p>
          <a:p>
            <a:pPr lvl="3"/>
            <a:endParaRPr lang="nl-NL" dirty="0"/>
          </a:p>
          <a:p>
            <a:pPr lvl="3"/>
            <a:endParaRPr lang="nl-NL" dirty="0"/>
          </a:p>
          <a:p>
            <a:pPr lvl="3"/>
            <a:endParaRPr lang="nl-NL" dirty="0"/>
          </a:p>
        </p:txBody>
      </p:sp>
      <p:sp>
        <p:nvSpPr>
          <p:cNvPr id="4" name="Tijdelijke aanduiding voor dianummer 3"/>
          <p:cNvSpPr>
            <a:spLocks noGrp="1"/>
          </p:cNvSpPr>
          <p:nvPr>
            <p:ph type="sldNum" sz="quarter" idx="12"/>
          </p:nvPr>
        </p:nvSpPr>
        <p:spPr/>
        <p:txBody>
          <a:bodyPr/>
          <a:lstStyle/>
          <a:p>
            <a:fld id="{2066355A-084C-D24E-9AD2-7E4FC41EA627}" type="slidenum">
              <a:rPr lang="en-US" smtClean="0"/>
              <a:pPr/>
              <a:t>21</a:t>
            </a:fld>
            <a:endParaRPr lang="en-US" dirty="0"/>
          </a:p>
        </p:txBody>
      </p:sp>
    </p:spTree>
    <p:extLst>
      <p:ext uri="{BB962C8B-B14F-4D97-AF65-F5344CB8AC3E}">
        <p14:creationId xmlns:p14="http://schemas.microsoft.com/office/powerpoint/2010/main" val="32310204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p:cNvSpPr>
            <a:spLocks noGrp="1"/>
          </p:cNvSpPr>
          <p:nvPr>
            <p:ph type="body" idx="1"/>
          </p:nvPr>
        </p:nvSpPr>
        <p:spPr>
          <a:xfrm>
            <a:off x="495630" y="994384"/>
            <a:ext cx="4667714" cy="1003640"/>
          </a:xfrm>
        </p:spPr>
        <p:txBody>
          <a:bodyPr/>
          <a:lstStyle/>
          <a:p>
            <a:r>
              <a:rPr lang="nl-NL" dirty="0"/>
              <a:t>Je </a:t>
            </a:r>
            <a:r>
              <a:rPr lang="nl-NL" dirty="0" err="1"/>
              <a:t>vous</a:t>
            </a:r>
            <a:r>
              <a:rPr lang="nl-NL" dirty="0"/>
              <a:t> </a:t>
            </a:r>
            <a:r>
              <a:rPr lang="nl-NL" dirty="0" err="1"/>
              <a:t>remercie</a:t>
            </a:r>
            <a:r>
              <a:rPr lang="nl-NL" dirty="0"/>
              <a:t>!</a:t>
            </a:r>
          </a:p>
          <a:p>
            <a:endParaRPr lang="nl-NL" dirty="0"/>
          </a:p>
        </p:txBody>
      </p:sp>
      <p:sp>
        <p:nvSpPr>
          <p:cNvPr id="4" name="Tijdelijke aanduiding voor dianummer 3"/>
          <p:cNvSpPr>
            <a:spLocks noGrp="1"/>
          </p:cNvSpPr>
          <p:nvPr>
            <p:ph type="sldNum" sz="quarter" idx="12"/>
          </p:nvPr>
        </p:nvSpPr>
        <p:spPr/>
        <p:txBody>
          <a:bodyPr/>
          <a:lstStyle/>
          <a:p>
            <a:fld id="{91AF2B4D-6B12-4EDF-87BB-2B55CECB6611}" type="slidenum">
              <a:rPr lang="en-US" smtClean="0"/>
              <a:pPr/>
              <a:t>22</a:t>
            </a:fld>
            <a:endParaRPr lang="en-US" dirty="0"/>
          </a:p>
        </p:txBody>
      </p:sp>
      <p:pic>
        <p:nvPicPr>
          <p:cNvPr id="2" name="Afbeelding 1">
            <a:extLst>
              <a:ext uri="{FF2B5EF4-FFF2-40B4-BE49-F238E27FC236}">
                <a16:creationId xmlns:a16="http://schemas.microsoft.com/office/drawing/2014/main" id="{4BF8A116-F514-FFD7-FF4D-6E0F74ECD121}"/>
              </a:ext>
            </a:extLst>
          </p:cNvPr>
          <p:cNvPicPr>
            <a:picLocks noChangeAspect="1"/>
          </p:cNvPicPr>
          <p:nvPr/>
        </p:nvPicPr>
        <p:blipFill>
          <a:blip r:embed="rId3"/>
          <a:stretch>
            <a:fillRect/>
          </a:stretch>
        </p:blipFill>
        <p:spPr>
          <a:xfrm>
            <a:off x="5565600" y="0"/>
            <a:ext cx="3578400" cy="2370549"/>
          </a:xfrm>
          <a:prstGeom prst="rect">
            <a:avLst/>
          </a:prstGeom>
        </p:spPr>
      </p:pic>
    </p:spTree>
    <p:extLst>
      <p:ext uri="{BB962C8B-B14F-4D97-AF65-F5344CB8AC3E}">
        <p14:creationId xmlns:p14="http://schemas.microsoft.com/office/powerpoint/2010/main" val="1082514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b="1" dirty="0" err="1">
                <a:solidFill>
                  <a:srgbClr val="7C9D8B"/>
                </a:solidFill>
              </a:rPr>
              <a:t>Développement</a:t>
            </a:r>
            <a:r>
              <a:rPr lang="nl-NL" b="1" dirty="0">
                <a:solidFill>
                  <a:srgbClr val="7C9D8B"/>
                </a:solidFill>
              </a:rPr>
              <a:t> de l’ </a:t>
            </a:r>
            <a:r>
              <a:rPr lang="nl-NL" b="1" dirty="0" err="1">
                <a:solidFill>
                  <a:srgbClr val="7C9D8B"/>
                </a:solidFill>
              </a:rPr>
              <a:t>intervention</a:t>
            </a:r>
            <a:r>
              <a:rPr lang="nl-NL" b="1" dirty="0">
                <a:solidFill>
                  <a:srgbClr val="7C9D8B"/>
                </a:solidFill>
              </a:rPr>
              <a:t>  </a:t>
            </a:r>
            <a:endParaRPr lang="nl-NL" dirty="0">
              <a:solidFill>
                <a:srgbClr val="7C9D8B"/>
              </a:solidFill>
            </a:endParaRPr>
          </a:p>
        </p:txBody>
      </p:sp>
      <p:sp>
        <p:nvSpPr>
          <p:cNvPr id="3" name="Tijdelijke aanduiding voor inhoud 2"/>
          <p:cNvSpPr>
            <a:spLocks noGrp="1"/>
          </p:cNvSpPr>
          <p:nvPr>
            <p:ph idx="1"/>
          </p:nvPr>
        </p:nvSpPr>
        <p:spPr>
          <a:xfrm>
            <a:off x="0" y="956603"/>
            <a:ext cx="8982222" cy="4186897"/>
          </a:xfrm>
        </p:spPr>
        <p:txBody>
          <a:bodyPr>
            <a:normAutofit/>
          </a:bodyPr>
          <a:lstStyle/>
          <a:p>
            <a:pPr>
              <a:buFont typeface="Arial" panose="020B0604020202020204" pitchFamily="34" charset="0"/>
              <a:buChar char="•"/>
            </a:pPr>
            <a:r>
              <a:rPr lang="fr-FR" sz="1600" dirty="0"/>
              <a:t>Développé entre 2014 -2016 </a:t>
            </a:r>
          </a:p>
          <a:p>
            <a:r>
              <a:rPr lang="fr-FR" sz="1600" dirty="0"/>
              <a:t>Demandé: </a:t>
            </a:r>
          </a:p>
          <a:p>
            <a:pPr lvl="1"/>
            <a:r>
              <a:rPr lang="fr-FR" sz="1400" dirty="0"/>
              <a:t>CRVIH de L’ITG pour complémenter leur prise en charge multidisciplinaire des patients d’origine Africaine</a:t>
            </a:r>
          </a:p>
          <a:p>
            <a:pPr lvl="1"/>
            <a:r>
              <a:rPr lang="fr-FR" sz="1400" dirty="0"/>
              <a:t>Les personnes vivant avec le VIH pour les aider intégrer les aspects spécifiques  à leur situation en tant que migrants dans la vie avec le VIH:</a:t>
            </a:r>
          </a:p>
          <a:p>
            <a:pPr lvl="2"/>
            <a:r>
              <a:rPr lang="fr-FR" sz="1200" dirty="0"/>
              <a:t>Statut de résidence incertain (certains)</a:t>
            </a:r>
          </a:p>
          <a:p>
            <a:pPr lvl="2"/>
            <a:r>
              <a:rPr lang="fr-FR" sz="1200" dirty="0"/>
              <a:t>Vivre dans des conditions précaires</a:t>
            </a:r>
          </a:p>
          <a:p>
            <a:pPr lvl="2"/>
            <a:r>
              <a:rPr lang="fr-FR" sz="1200" dirty="0"/>
              <a:t>Expériences traumatisantes avant et pendant  la route migration (Violence sexuelle, les insultes, exclusion par la famille, etc.)</a:t>
            </a:r>
          </a:p>
          <a:p>
            <a:pPr lvl="2"/>
            <a:r>
              <a:rPr lang="fr-FR" sz="1200" dirty="0"/>
              <a:t>Normes sociales rigides/strictes et moralisation de l'acquisition du VIH, etc.</a:t>
            </a:r>
          </a:p>
          <a:p>
            <a:pPr lvl="2"/>
            <a:r>
              <a:rPr lang="fr-FR" sz="1200" dirty="0"/>
              <a:t>Stigmatisation et discrimination dans les communautés Africaine plus élevé que la société en général</a:t>
            </a:r>
          </a:p>
          <a:p>
            <a:pPr lvl="2"/>
            <a:r>
              <a:rPr lang="fr-FR" sz="1200" dirty="0"/>
              <a:t>Croissement de la discrimination liée au VIH et les expériences de racisme  </a:t>
            </a:r>
            <a:endParaRPr lang="fr-FR" sz="1400" dirty="0"/>
          </a:p>
          <a:p>
            <a:pPr lvl="1"/>
            <a:r>
              <a:rPr lang="fr-FR" sz="1400" dirty="0"/>
              <a:t>Groupe ciblé: Personnes nouvellement diagnostiquées ou tout le monde que en a besoin? </a:t>
            </a:r>
          </a:p>
          <a:p>
            <a:pPr lvl="1"/>
            <a:r>
              <a:rPr lang="fr-FR" sz="1400" dirty="0"/>
              <a:t>Notre analyse des besoins (professionnels de VIH et PVV) = tout le monde qui en a besoin</a:t>
            </a:r>
          </a:p>
          <a:p>
            <a:pPr lvl="2"/>
            <a:endParaRPr lang="fr-FR" dirty="0"/>
          </a:p>
          <a:p>
            <a:pPr lvl="2"/>
            <a:endParaRPr lang="fr-FR" dirty="0"/>
          </a:p>
          <a:p>
            <a:pPr lvl="2"/>
            <a:endParaRPr lang="fr-FR" dirty="0"/>
          </a:p>
          <a:p>
            <a:pPr lvl="2"/>
            <a:endParaRPr lang="fr-FR" dirty="0"/>
          </a:p>
          <a:p>
            <a:endParaRPr lang="en-US" dirty="0"/>
          </a:p>
          <a:p>
            <a:pPr marL="0" indent="0">
              <a:buNone/>
            </a:pPr>
            <a:endParaRPr lang="nl-NL" dirty="0"/>
          </a:p>
          <a:p>
            <a:pPr lvl="3"/>
            <a:endParaRPr lang="nl-NL" dirty="0"/>
          </a:p>
          <a:p>
            <a:pPr marL="880200" lvl="3" indent="0">
              <a:buNone/>
            </a:pPr>
            <a:endParaRPr lang="nl-NL" dirty="0"/>
          </a:p>
          <a:p>
            <a:pPr lvl="3"/>
            <a:endParaRPr lang="nl-NL" dirty="0"/>
          </a:p>
          <a:p>
            <a:pPr lvl="3"/>
            <a:endParaRPr lang="nl-NL" dirty="0"/>
          </a:p>
          <a:p>
            <a:pPr lvl="3"/>
            <a:endParaRPr lang="nl-NL" dirty="0"/>
          </a:p>
          <a:p>
            <a:pPr lvl="3"/>
            <a:endParaRPr lang="nl-NL" dirty="0"/>
          </a:p>
          <a:p>
            <a:pPr lvl="3"/>
            <a:endParaRPr lang="nl-NL" dirty="0"/>
          </a:p>
          <a:p>
            <a:pPr lvl="3"/>
            <a:endParaRPr lang="nl-NL" dirty="0"/>
          </a:p>
          <a:p>
            <a:pPr lvl="3"/>
            <a:endParaRPr lang="nl-NL" dirty="0"/>
          </a:p>
          <a:p>
            <a:pPr lvl="3"/>
            <a:endParaRPr lang="nl-NL" dirty="0"/>
          </a:p>
        </p:txBody>
      </p:sp>
      <p:sp>
        <p:nvSpPr>
          <p:cNvPr id="4" name="Tijdelijke aanduiding voor dianummer 3"/>
          <p:cNvSpPr>
            <a:spLocks noGrp="1"/>
          </p:cNvSpPr>
          <p:nvPr>
            <p:ph type="sldNum" sz="quarter" idx="12"/>
          </p:nvPr>
        </p:nvSpPr>
        <p:spPr/>
        <p:txBody>
          <a:bodyPr/>
          <a:lstStyle/>
          <a:p>
            <a:fld id="{2066355A-084C-D24E-9AD2-7E4FC41EA627}" type="slidenum">
              <a:rPr lang="en-US" smtClean="0"/>
              <a:pPr/>
              <a:t>2</a:t>
            </a:fld>
            <a:endParaRPr lang="en-US" dirty="0"/>
          </a:p>
        </p:txBody>
      </p:sp>
      <p:pic>
        <p:nvPicPr>
          <p:cNvPr id="5" name="Graphic 4" descr="Building Brick Wall with solid fill">
            <a:extLst>
              <a:ext uri="{FF2B5EF4-FFF2-40B4-BE49-F238E27FC236}">
                <a16:creationId xmlns:a16="http://schemas.microsoft.com/office/drawing/2014/main" id="{21CAFF49-7983-2056-0743-ECCBB3C51BA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67822" y="11671"/>
            <a:ext cx="914400" cy="914400"/>
          </a:xfrm>
          <a:prstGeom prst="rect">
            <a:avLst/>
          </a:prstGeom>
        </p:spPr>
      </p:pic>
    </p:spTree>
    <p:extLst>
      <p:ext uri="{BB962C8B-B14F-4D97-AF65-F5344CB8AC3E}">
        <p14:creationId xmlns:p14="http://schemas.microsoft.com/office/powerpoint/2010/main" val="865470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b="1" dirty="0">
                <a:solidFill>
                  <a:srgbClr val="7C9D8B"/>
                </a:solidFill>
              </a:rPr>
              <a:t>“</a:t>
            </a:r>
            <a:r>
              <a:rPr lang="nl-NL" b="1" dirty="0" err="1">
                <a:solidFill>
                  <a:srgbClr val="7C9D8B"/>
                </a:solidFill>
              </a:rPr>
              <a:t>Séropositive</a:t>
            </a:r>
            <a:r>
              <a:rPr lang="nl-NL" b="1" dirty="0">
                <a:solidFill>
                  <a:srgbClr val="7C9D8B"/>
                </a:solidFill>
              </a:rPr>
              <a:t>? </a:t>
            </a:r>
            <a:r>
              <a:rPr lang="nl-NL" b="1" dirty="0" err="1">
                <a:solidFill>
                  <a:srgbClr val="7C9D8B"/>
                </a:solidFill>
              </a:rPr>
              <a:t>Vous</a:t>
            </a:r>
            <a:r>
              <a:rPr lang="nl-NL" b="1" dirty="0">
                <a:solidFill>
                  <a:srgbClr val="7C9D8B"/>
                </a:solidFill>
              </a:rPr>
              <a:t> </a:t>
            </a:r>
            <a:r>
              <a:rPr lang="nl-NL" b="1" dirty="0" err="1">
                <a:solidFill>
                  <a:srgbClr val="7C9D8B"/>
                </a:solidFill>
              </a:rPr>
              <a:t>n’êtes</a:t>
            </a:r>
            <a:r>
              <a:rPr lang="nl-NL" b="1" dirty="0">
                <a:solidFill>
                  <a:srgbClr val="7C9D8B"/>
                </a:solidFill>
              </a:rPr>
              <a:t> pas </a:t>
            </a:r>
            <a:r>
              <a:rPr lang="nl-NL" b="1" dirty="0" err="1">
                <a:solidFill>
                  <a:srgbClr val="7C9D8B"/>
                </a:solidFill>
              </a:rPr>
              <a:t>seul</a:t>
            </a:r>
            <a:r>
              <a:rPr lang="nl-NL" b="1" dirty="0">
                <a:solidFill>
                  <a:srgbClr val="7C9D8B"/>
                </a:solidFill>
              </a:rPr>
              <a:t>” </a:t>
            </a:r>
            <a:endParaRPr lang="nl-NL" dirty="0">
              <a:solidFill>
                <a:srgbClr val="7C9D8B"/>
              </a:solidFill>
            </a:endParaRPr>
          </a:p>
        </p:txBody>
      </p:sp>
      <p:sp>
        <p:nvSpPr>
          <p:cNvPr id="3" name="Tijdelijke aanduiding voor inhoud 2"/>
          <p:cNvSpPr>
            <a:spLocks noGrp="1"/>
          </p:cNvSpPr>
          <p:nvPr>
            <p:ph idx="1"/>
          </p:nvPr>
        </p:nvSpPr>
        <p:spPr>
          <a:xfrm>
            <a:off x="0" y="956603"/>
            <a:ext cx="8982222" cy="4186897"/>
          </a:xfrm>
        </p:spPr>
        <p:txBody>
          <a:bodyPr>
            <a:normAutofit/>
          </a:bodyPr>
          <a:lstStyle/>
          <a:p>
            <a:pPr marL="0" indent="0">
              <a:buNone/>
            </a:pPr>
            <a:endParaRPr lang="fr-FR" sz="1600" dirty="0"/>
          </a:p>
          <a:p>
            <a:pPr>
              <a:buClr>
                <a:srgbClr val="B1093D"/>
              </a:buClr>
              <a:defRPr/>
            </a:pPr>
            <a:r>
              <a:rPr lang="fr-FR" sz="2000" dirty="0"/>
              <a:t>Une intervention psychosociale, sensible à la culture et au contexte des participants,</a:t>
            </a:r>
          </a:p>
          <a:p>
            <a:pPr marL="0" indent="0">
              <a:buClr>
                <a:srgbClr val="B1093D"/>
              </a:buClr>
              <a:buNone/>
              <a:defRPr/>
            </a:pPr>
            <a:endParaRPr lang="fr-FR" sz="2000" dirty="0"/>
          </a:p>
          <a:p>
            <a:pPr>
              <a:buClr>
                <a:srgbClr val="B1093D"/>
              </a:buClr>
              <a:defRPr/>
            </a:pPr>
            <a:r>
              <a:rPr lang="fr-FR" sz="2000" dirty="0"/>
              <a:t>Mise en œuvre dans des cadres communautaires où les pairs jouent un rôle très important</a:t>
            </a:r>
          </a:p>
          <a:p>
            <a:pPr>
              <a:buClr>
                <a:srgbClr val="B1093D"/>
              </a:buClr>
              <a:defRPr/>
            </a:pPr>
            <a:endParaRPr lang="fr-FR" sz="2000" dirty="0"/>
          </a:p>
          <a:p>
            <a:pPr>
              <a:buClr>
                <a:srgbClr val="B1093D"/>
              </a:buClr>
              <a:defRPr/>
            </a:pPr>
            <a:r>
              <a:rPr lang="fr-FR" sz="2000" dirty="0"/>
              <a:t>Groupe ciblé: personnes vivant avec le VIH d’origine étranger </a:t>
            </a:r>
          </a:p>
          <a:p>
            <a:pPr marL="0" indent="0">
              <a:buClr>
                <a:srgbClr val="B1093D"/>
              </a:buClr>
              <a:buNone/>
              <a:defRPr/>
            </a:pPr>
            <a:endParaRPr lang="fr-FR" sz="2000" dirty="0"/>
          </a:p>
          <a:p>
            <a:pPr>
              <a:buClr>
                <a:srgbClr val="B1093D"/>
              </a:buClr>
              <a:defRPr/>
            </a:pPr>
            <a:r>
              <a:rPr lang="fr-FR" sz="2000" dirty="0"/>
              <a:t>But: répondre à leurs besoins spécifiques</a:t>
            </a:r>
          </a:p>
          <a:p>
            <a:pPr lvl="1">
              <a:buClr>
                <a:srgbClr val="B1093D"/>
              </a:buClr>
              <a:defRPr/>
            </a:pPr>
            <a:endParaRPr lang="fr-FR" sz="1400" dirty="0"/>
          </a:p>
          <a:p>
            <a:pPr lvl="1">
              <a:buClr>
                <a:srgbClr val="B1093D"/>
              </a:buClr>
              <a:defRPr/>
            </a:pPr>
            <a:endParaRPr lang="fr-FR" sz="1400" dirty="0"/>
          </a:p>
          <a:p>
            <a:pPr lvl="1">
              <a:buClr>
                <a:srgbClr val="B1093D"/>
              </a:buClr>
              <a:defRPr/>
            </a:pPr>
            <a:endParaRPr lang="fr-FR" sz="1400" dirty="0"/>
          </a:p>
          <a:p>
            <a:pPr marL="633600" marR="0" lvl="1" indent="-285750" algn="l" defTabSz="457200" rtl="0" eaLnBrk="1" fontAlgn="auto" latinLnBrk="0" hangingPunct="1">
              <a:lnSpc>
                <a:spcPct val="100000"/>
              </a:lnSpc>
              <a:spcBef>
                <a:spcPct val="20000"/>
              </a:spcBef>
              <a:spcAft>
                <a:spcPts val="0"/>
              </a:spcAft>
              <a:buClr>
                <a:srgbClr val="B1093D"/>
              </a:buClr>
              <a:buSzPct val="100000"/>
              <a:buFont typeface="Lucida Grande"/>
              <a:buChar char="&gt;"/>
              <a:tabLst/>
              <a:defRPr/>
            </a:pPr>
            <a:endParaRPr kumimoji="0" lang="fr-FR" sz="1500" b="0" i="0" u="none" strike="noStrike" kern="1200" cap="none" spc="0" normalizeH="0" baseline="0" noProof="0" dirty="0">
              <a:ln>
                <a:noFill/>
              </a:ln>
              <a:solidFill>
                <a:srgbClr val="15264B"/>
              </a:solidFill>
              <a:effectLst/>
              <a:uLnTx/>
              <a:uFillTx/>
              <a:latin typeface="Verdana"/>
              <a:ea typeface="+mn-ea"/>
            </a:endParaRPr>
          </a:p>
          <a:p>
            <a:pPr lvl="2"/>
            <a:endParaRPr lang="fr-FR" dirty="0"/>
          </a:p>
          <a:p>
            <a:pPr lvl="2"/>
            <a:endParaRPr lang="fr-FR" dirty="0"/>
          </a:p>
          <a:p>
            <a:endParaRPr lang="en-US" dirty="0"/>
          </a:p>
          <a:p>
            <a:pPr marL="0" indent="0">
              <a:buNone/>
            </a:pPr>
            <a:endParaRPr lang="nl-NL" dirty="0"/>
          </a:p>
          <a:p>
            <a:pPr lvl="3"/>
            <a:endParaRPr lang="nl-NL" dirty="0"/>
          </a:p>
          <a:p>
            <a:pPr marL="880200" lvl="3" indent="0">
              <a:buNone/>
            </a:pPr>
            <a:endParaRPr lang="nl-NL" dirty="0"/>
          </a:p>
          <a:p>
            <a:pPr lvl="3"/>
            <a:endParaRPr lang="nl-NL" dirty="0"/>
          </a:p>
          <a:p>
            <a:pPr lvl="3"/>
            <a:endParaRPr lang="nl-NL" dirty="0"/>
          </a:p>
          <a:p>
            <a:pPr lvl="3"/>
            <a:endParaRPr lang="nl-NL" dirty="0"/>
          </a:p>
          <a:p>
            <a:pPr lvl="3"/>
            <a:endParaRPr lang="nl-NL" dirty="0"/>
          </a:p>
          <a:p>
            <a:pPr lvl="3"/>
            <a:endParaRPr lang="nl-NL" dirty="0"/>
          </a:p>
          <a:p>
            <a:pPr lvl="3"/>
            <a:endParaRPr lang="nl-NL" dirty="0"/>
          </a:p>
          <a:p>
            <a:pPr lvl="3"/>
            <a:endParaRPr lang="nl-NL" dirty="0"/>
          </a:p>
          <a:p>
            <a:pPr lvl="3"/>
            <a:endParaRPr lang="nl-NL" dirty="0"/>
          </a:p>
        </p:txBody>
      </p:sp>
      <p:sp>
        <p:nvSpPr>
          <p:cNvPr id="4" name="Tijdelijke aanduiding voor dianummer 3"/>
          <p:cNvSpPr>
            <a:spLocks noGrp="1"/>
          </p:cNvSpPr>
          <p:nvPr>
            <p:ph type="sldNum" sz="quarter" idx="12"/>
          </p:nvPr>
        </p:nvSpPr>
        <p:spPr/>
        <p:txBody>
          <a:bodyPr/>
          <a:lstStyle/>
          <a:p>
            <a:fld id="{2066355A-084C-D24E-9AD2-7E4FC41EA627}" type="slidenum">
              <a:rPr lang="en-US" smtClean="0"/>
              <a:pPr/>
              <a:t>3</a:t>
            </a:fld>
            <a:endParaRPr lang="en-US" dirty="0"/>
          </a:p>
        </p:txBody>
      </p:sp>
    </p:spTree>
    <p:extLst>
      <p:ext uri="{BB962C8B-B14F-4D97-AF65-F5344CB8AC3E}">
        <p14:creationId xmlns:p14="http://schemas.microsoft.com/office/powerpoint/2010/main" val="12329518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b="1" dirty="0" err="1">
                <a:solidFill>
                  <a:srgbClr val="7C9D8B"/>
                </a:solidFill>
              </a:rPr>
              <a:t>Finalité</a:t>
            </a:r>
            <a:r>
              <a:rPr lang="nl-NL" b="1" dirty="0">
                <a:solidFill>
                  <a:srgbClr val="7C9D8B"/>
                </a:solidFill>
              </a:rPr>
              <a:t> et </a:t>
            </a:r>
            <a:r>
              <a:rPr lang="nl-NL" b="1" dirty="0" err="1">
                <a:solidFill>
                  <a:srgbClr val="7C9D8B"/>
                </a:solidFill>
              </a:rPr>
              <a:t>objectives</a:t>
            </a:r>
            <a:r>
              <a:rPr lang="nl-NL" b="1" dirty="0">
                <a:solidFill>
                  <a:srgbClr val="7C9D8B"/>
                </a:solidFill>
              </a:rPr>
              <a:t> </a:t>
            </a:r>
            <a:r>
              <a:rPr lang="nl-NL" dirty="0">
                <a:solidFill>
                  <a:srgbClr val="7C9D8B"/>
                </a:solidFill>
              </a:rPr>
              <a:t> </a:t>
            </a:r>
          </a:p>
        </p:txBody>
      </p:sp>
      <p:sp>
        <p:nvSpPr>
          <p:cNvPr id="3" name="Tijdelijke aanduiding voor inhoud 2"/>
          <p:cNvSpPr>
            <a:spLocks noGrp="1"/>
          </p:cNvSpPr>
          <p:nvPr>
            <p:ph idx="1"/>
          </p:nvPr>
        </p:nvSpPr>
        <p:spPr>
          <a:xfrm>
            <a:off x="274319" y="1033975"/>
            <a:ext cx="8630529" cy="3992072"/>
          </a:xfrm>
        </p:spPr>
        <p:txBody>
          <a:bodyPr>
            <a:normAutofit lnSpcReduction="10000"/>
          </a:bodyPr>
          <a:lstStyle/>
          <a:p>
            <a:pPr>
              <a:buFont typeface="Arial" panose="020B0604020202020204" pitchFamily="34" charset="0"/>
              <a:buChar char="•"/>
            </a:pPr>
            <a:r>
              <a:rPr lang="fr-FR" dirty="0"/>
              <a:t>Finalité : améliorer la qualité de vie liée à la santé (</a:t>
            </a:r>
            <a:r>
              <a:rPr lang="fr-FR" dirty="0" err="1"/>
              <a:t>HRQoL</a:t>
            </a:r>
            <a:r>
              <a:rPr lang="fr-FR" dirty="0"/>
              <a:t>) des participants </a:t>
            </a:r>
          </a:p>
          <a:p>
            <a:r>
              <a:rPr lang="fr-FR" dirty="0"/>
              <a:t>Objectifs spécifiques:</a:t>
            </a:r>
          </a:p>
          <a:p>
            <a:pPr lvl="1"/>
            <a:r>
              <a:rPr lang="fr-FR" sz="1500" dirty="0"/>
              <a:t>Améliorer les compétences et les mécanismes d'adaptation des participants, y compris la compréhension de leur état  de santé et la gestion des émotions négatives liée à leur diagnostic (positive coping);</a:t>
            </a:r>
          </a:p>
          <a:p>
            <a:pPr lvl="1"/>
            <a:r>
              <a:rPr lang="fr-FR" sz="1500" dirty="0"/>
              <a:t>Améliorer la capacité d'autogestion (self-management) en motivant les participants à adopter des comportements favorables à la santé;</a:t>
            </a:r>
          </a:p>
          <a:p>
            <a:pPr lvl="1"/>
            <a:r>
              <a:rPr lang="fr-FR" sz="1500" dirty="0"/>
              <a:t>Donner aux participants des compétences pratiques pour gérer les facteurs de stress liés à la stigmatisation, le fardeau de garder le secret, les expériences de racisme, etc.; </a:t>
            </a:r>
          </a:p>
          <a:p>
            <a:pPr lvl="1"/>
            <a:r>
              <a:rPr lang="fr-FR" sz="1500" dirty="0"/>
              <a:t>Permettre aux participants de communiquer sur leur statut sérologique (divulgation) au sein de leur famille et de leurs ami.es proches;</a:t>
            </a:r>
          </a:p>
          <a:p>
            <a:pPr lvl="1"/>
            <a:r>
              <a:rPr lang="fr-FR" sz="1500" dirty="0"/>
              <a:t>Motiver les participants d'utiliser pleinement les services psychosociaux offert par des organisations et motiver ceux/celles qui en ont besoin de rejoindre les groupes des pairs. </a:t>
            </a:r>
            <a:endParaRPr lang="nl-NL" dirty="0"/>
          </a:p>
          <a:p>
            <a:pPr marL="880200" lvl="3" indent="0">
              <a:buNone/>
            </a:pPr>
            <a:endParaRPr lang="nl-NL" dirty="0"/>
          </a:p>
          <a:p>
            <a:pPr lvl="3"/>
            <a:endParaRPr lang="nl-NL" dirty="0"/>
          </a:p>
          <a:p>
            <a:pPr lvl="3"/>
            <a:endParaRPr lang="nl-NL" dirty="0"/>
          </a:p>
          <a:p>
            <a:pPr lvl="3"/>
            <a:endParaRPr lang="nl-NL" dirty="0"/>
          </a:p>
          <a:p>
            <a:pPr lvl="3"/>
            <a:endParaRPr lang="nl-NL" dirty="0"/>
          </a:p>
          <a:p>
            <a:pPr lvl="3"/>
            <a:endParaRPr lang="nl-NL" dirty="0"/>
          </a:p>
          <a:p>
            <a:pPr lvl="3"/>
            <a:endParaRPr lang="nl-NL" dirty="0"/>
          </a:p>
          <a:p>
            <a:pPr lvl="3"/>
            <a:endParaRPr lang="nl-NL" dirty="0"/>
          </a:p>
          <a:p>
            <a:pPr lvl="3"/>
            <a:endParaRPr lang="nl-NL" dirty="0"/>
          </a:p>
        </p:txBody>
      </p:sp>
      <p:sp>
        <p:nvSpPr>
          <p:cNvPr id="4" name="Tijdelijke aanduiding voor dianummer 3"/>
          <p:cNvSpPr>
            <a:spLocks noGrp="1"/>
          </p:cNvSpPr>
          <p:nvPr>
            <p:ph type="sldNum" sz="quarter" idx="12"/>
          </p:nvPr>
        </p:nvSpPr>
        <p:spPr/>
        <p:txBody>
          <a:bodyPr/>
          <a:lstStyle/>
          <a:p>
            <a:fld id="{2066355A-084C-D24E-9AD2-7E4FC41EA627}" type="slidenum">
              <a:rPr lang="en-US" smtClean="0"/>
              <a:pPr/>
              <a:t>4</a:t>
            </a:fld>
            <a:endParaRPr lang="en-US" dirty="0"/>
          </a:p>
        </p:txBody>
      </p:sp>
    </p:spTree>
    <p:extLst>
      <p:ext uri="{BB962C8B-B14F-4D97-AF65-F5344CB8AC3E}">
        <p14:creationId xmlns:p14="http://schemas.microsoft.com/office/powerpoint/2010/main" val="468130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b="1" dirty="0" err="1">
                <a:solidFill>
                  <a:srgbClr val="7C9D8B"/>
                </a:solidFill>
              </a:rPr>
              <a:t>Schematisation</a:t>
            </a:r>
            <a:r>
              <a:rPr lang="nl-NL" b="1" dirty="0">
                <a:solidFill>
                  <a:srgbClr val="7C9D8B"/>
                </a:solidFill>
              </a:rPr>
              <a:t> des </a:t>
            </a:r>
            <a:r>
              <a:rPr lang="nl-NL" b="1" dirty="0" err="1">
                <a:solidFill>
                  <a:srgbClr val="7C9D8B"/>
                </a:solidFill>
              </a:rPr>
              <a:t>objectives</a:t>
            </a:r>
            <a:r>
              <a:rPr lang="nl-NL" b="1" dirty="0">
                <a:solidFill>
                  <a:srgbClr val="7C9D8B"/>
                </a:solidFill>
              </a:rPr>
              <a:t>  </a:t>
            </a:r>
            <a:endParaRPr lang="nl-NL" dirty="0">
              <a:solidFill>
                <a:srgbClr val="7C9D8B"/>
              </a:solidFill>
            </a:endParaRPr>
          </a:p>
        </p:txBody>
      </p:sp>
      <p:sp>
        <p:nvSpPr>
          <p:cNvPr id="3" name="Tijdelijke aanduiding voor inhoud 2"/>
          <p:cNvSpPr>
            <a:spLocks noGrp="1"/>
          </p:cNvSpPr>
          <p:nvPr>
            <p:ph idx="1"/>
          </p:nvPr>
        </p:nvSpPr>
        <p:spPr/>
        <p:txBody>
          <a:bodyPr>
            <a:normAutofit/>
          </a:bodyPr>
          <a:lstStyle/>
          <a:p>
            <a:endParaRPr lang="en-US" dirty="0"/>
          </a:p>
          <a:p>
            <a:pPr lvl="3"/>
            <a:endParaRPr lang="nl-NL" dirty="0"/>
          </a:p>
          <a:p>
            <a:pPr marL="880200" lvl="3" indent="0">
              <a:buNone/>
            </a:pPr>
            <a:endParaRPr lang="nl-NL" dirty="0"/>
          </a:p>
          <a:p>
            <a:pPr lvl="3"/>
            <a:endParaRPr lang="nl-NL" dirty="0"/>
          </a:p>
          <a:p>
            <a:pPr lvl="3"/>
            <a:endParaRPr lang="nl-NL" dirty="0"/>
          </a:p>
          <a:p>
            <a:pPr lvl="3"/>
            <a:endParaRPr lang="nl-NL" dirty="0"/>
          </a:p>
          <a:p>
            <a:pPr lvl="3"/>
            <a:endParaRPr lang="nl-NL" dirty="0"/>
          </a:p>
          <a:p>
            <a:pPr lvl="3"/>
            <a:endParaRPr lang="nl-NL" dirty="0"/>
          </a:p>
          <a:p>
            <a:pPr lvl="3"/>
            <a:endParaRPr lang="nl-NL" dirty="0"/>
          </a:p>
          <a:p>
            <a:pPr lvl="3"/>
            <a:endParaRPr lang="nl-NL" dirty="0"/>
          </a:p>
          <a:p>
            <a:pPr lvl="3"/>
            <a:endParaRPr lang="nl-NL" dirty="0"/>
          </a:p>
        </p:txBody>
      </p:sp>
      <p:sp>
        <p:nvSpPr>
          <p:cNvPr id="4" name="Tijdelijke aanduiding voor dianummer 3"/>
          <p:cNvSpPr>
            <a:spLocks noGrp="1"/>
          </p:cNvSpPr>
          <p:nvPr>
            <p:ph type="sldNum" sz="quarter" idx="12"/>
          </p:nvPr>
        </p:nvSpPr>
        <p:spPr/>
        <p:txBody>
          <a:bodyPr/>
          <a:lstStyle/>
          <a:p>
            <a:fld id="{2066355A-084C-D24E-9AD2-7E4FC41EA627}" type="slidenum">
              <a:rPr lang="en-US" smtClean="0"/>
              <a:pPr/>
              <a:t>5</a:t>
            </a:fld>
            <a:endParaRPr lang="en-US" dirty="0"/>
          </a:p>
        </p:txBody>
      </p:sp>
      <p:pic>
        <p:nvPicPr>
          <p:cNvPr id="6" name="Afbeelding 5">
            <a:extLst>
              <a:ext uri="{FF2B5EF4-FFF2-40B4-BE49-F238E27FC236}">
                <a16:creationId xmlns:a16="http://schemas.microsoft.com/office/drawing/2014/main" id="{BE62EBB9-C5FE-9159-405B-14DBDC4985E2}"/>
              </a:ext>
            </a:extLst>
          </p:cNvPr>
          <p:cNvPicPr>
            <a:picLocks noChangeAspect="1"/>
          </p:cNvPicPr>
          <p:nvPr/>
        </p:nvPicPr>
        <p:blipFill>
          <a:blip r:embed="rId3"/>
          <a:stretch>
            <a:fillRect/>
          </a:stretch>
        </p:blipFill>
        <p:spPr>
          <a:xfrm>
            <a:off x="597876" y="1049975"/>
            <a:ext cx="7603615" cy="3775243"/>
          </a:xfrm>
          <a:prstGeom prst="rect">
            <a:avLst/>
          </a:prstGeom>
        </p:spPr>
      </p:pic>
    </p:spTree>
    <p:extLst>
      <p:ext uri="{BB962C8B-B14F-4D97-AF65-F5344CB8AC3E}">
        <p14:creationId xmlns:p14="http://schemas.microsoft.com/office/powerpoint/2010/main" val="21920001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b="1" dirty="0">
                <a:solidFill>
                  <a:srgbClr val="7C9D8B"/>
                </a:solidFill>
              </a:rPr>
              <a:t> </a:t>
            </a:r>
            <a:r>
              <a:rPr lang="nl-NL" dirty="0">
                <a:solidFill>
                  <a:srgbClr val="7C9D8B"/>
                </a:solidFill>
              </a:rPr>
              <a:t> </a:t>
            </a:r>
            <a:r>
              <a:rPr lang="nl-NL" b="1" dirty="0">
                <a:solidFill>
                  <a:srgbClr val="7C9D8B"/>
                </a:solidFill>
              </a:rPr>
              <a:t>Méthodes</a:t>
            </a:r>
            <a:r>
              <a:rPr lang="nl-NL" dirty="0">
                <a:solidFill>
                  <a:srgbClr val="7C9D8B"/>
                </a:solidFill>
              </a:rPr>
              <a:t> </a:t>
            </a:r>
          </a:p>
        </p:txBody>
      </p:sp>
      <p:sp>
        <p:nvSpPr>
          <p:cNvPr id="3" name="Tijdelijke aanduiding voor inhoud 2"/>
          <p:cNvSpPr>
            <a:spLocks noGrp="1"/>
          </p:cNvSpPr>
          <p:nvPr>
            <p:ph idx="1"/>
          </p:nvPr>
        </p:nvSpPr>
        <p:spPr>
          <a:xfrm>
            <a:off x="161779" y="1033975"/>
            <a:ext cx="8743070" cy="3992072"/>
          </a:xfrm>
        </p:spPr>
        <p:txBody>
          <a:bodyPr>
            <a:normAutofit/>
          </a:bodyPr>
          <a:lstStyle/>
          <a:p>
            <a:pPr>
              <a:buFont typeface="Arial" panose="020B0604020202020204" pitchFamily="34" charset="0"/>
              <a:buChar char="•"/>
            </a:pPr>
            <a:r>
              <a:rPr lang="fr-FR" dirty="0"/>
              <a:t>Nous utilisons des méthodes expérientiels, participatives et  interactives afin de permettre aux participants de jouer un rôle actif dans l'atelier </a:t>
            </a:r>
          </a:p>
          <a:p>
            <a:pPr lvl="1"/>
            <a:r>
              <a:rPr lang="fr-FR" dirty="0"/>
              <a:t>Mini-conférences, </a:t>
            </a:r>
          </a:p>
          <a:p>
            <a:pPr lvl="1"/>
            <a:r>
              <a:rPr lang="fr-FR" dirty="0"/>
              <a:t>Des supports audiovisuels,</a:t>
            </a:r>
          </a:p>
          <a:p>
            <a:pPr lvl="1"/>
            <a:r>
              <a:rPr lang="fr-FR" dirty="0"/>
              <a:t>Discussions en groupe, partage en binômes, réflexions personnelles,</a:t>
            </a:r>
          </a:p>
          <a:p>
            <a:pPr lvl="1"/>
            <a:r>
              <a:rPr lang="fr-FR" dirty="0"/>
              <a:t>Techniques créatives : dessiner et écrire pour aider la prise de conscience des sentiments et des émotions,</a:t>
            </a:r>
          </a:p>
          <a:p>
            <a:pPr lvl="1"/>
            <a:r>
              <a:rPr lang="fr-FR" dirty="0"/>
              <a:t>Expression individuelle et jeux de rôles </a:t>
            </a:r>
          </a:p>
          <a:p>
            <a:pPr lvl="1"/>
            <a:r>
              <a:rPr lang="fr-FR" dirty="0"/>
              <a:t>Polycopiés et proposer les activités à la maison pour offrir des occasions d’utiliser les choses apprises et les compétences acquises en dehors de l’atelier. </a:t>
            </a:r>
            <a:endParaRPr lang="nl-NL" dirty="0"/>
          </a:p>
          <a:p>
            <a:pPr lvl="3"/>
            <a:endParaRPr lang="nl-NL" dirty="0"/>
          </a:p>
          <a:p>
            <a:pPr lvl="3"/>
            <a:endParaRPr lang="nl-NL" dirty="0"/>
          </a:p>
          <a:p>
            <a:pPr lvl="3"/>
            <a:endParaRPr lang="nl-NL" dirty="0"/>
          </a:p>
          <a:p>
            <a:pPr lvl="3"/>
            <a:endParaRPr lang="nl-NL" dirty="0"/>
          </a:p>
          <a:p>
            <a:pPr lvl="3"/>
            <a:endParaRPr lang="nl-NL" dirty="0"/>
          </a:p>
          <a:p>
            <a:pPr lvl="3"/>
            <a:endParaRPr lang="nl-NL" dirty="0"/>
          </a:p>
          <a:p>
            <a:pPr lvl="3"/>
            <a:endParaRPr lang="nl-NL" dirty="0"/>
          </a:p>
        </p:txBody>
      </p:sp>
      <p:sp>
        <p:nvSpPr>
          <p:cNvPr id="4" name="Tijdelijke aanduiding voor dianummer 3"/>
          <p:cNvSpPr>
            <a:spLocks noGrp="1"/>
          </p:cNvSpPr>
          <p:nvPr>
            <p:ph type="sldNum" sz="quarter" idx="12"/>
          </p:nvPr>
        </p:nvSpPr>
        <p:spPr/>
        <p:txBody>
          <a:bodyPr/>
          <a:lstStyle/>
          <a:p>
            <a:fld id="{2066355A-084C-D24E-9AD2-7E4FC41EA627}" type="slidenum">
              <a:rPr lang="en-US" smtClean="0"/>
              <a:pPr/>
              <a:t>6</a:t>
            </a:fld>
            <a:endParaRPr lang="en-US" dirty="0"/>
          </a:p>
        </p:txBody>
      </p:sp>
    </p:spTree>
    <p:extLst>
      <p:ext uri="{BB962C8B-B14F-4D97-AF65-F5344CB8AC3E}">
        <p14:creationId xmlns:p14="http://schemas.microsoft.com/office/powerpoint/2010/main" val="12834586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74319" y="205980"/>
            <a:ext cx="8630529" cy="525782"/>
          </a:xfrm>
        </p:spPr>
        <p:txBody>
          <a:bodyPr/>
          <a:lstStyle/>
          <a:p>
            <a:pPr algn="ctr"/>
            <a:r>
              <a:rPr lang="nl-NL" b="1" dirty="0">
                <a:solidFill>
                  <a:srgbClr val="7C9D8B"/>
                </a:solidFill>
              </a:rPr>
              <a:t> </a:t>
            </a:r>
            <a:r>
              <a:rPr lang="nl-NL" dirty="0">
                <a:solidFill>
                  <a:srgbClr val="7C9D8B"/>
                </a:solidFill>
              </a:rPr>
              <a:t> </a:t>
            </a:r>
            <a:r>
              <a:rPr lang="nl-NL" b="1" dirty="0" err="1">
                <a:solidFill>
                  <a:srgbClr val="7C9D8B"/>
                </a:solidFill>
              </a:rPr>
              <a:t>Contenu</a:t>
            </a:r>
            <a:r>
              <a:rPr lang="nl-NL" b="1" dirty="0">
                <a:solidFill>
                  <a:srgbClr val="7C9D8B"/>
                </a:solidFill>
              </a:rPr>
              <a:t> et </a:t>
            </a:r>
            <a:r>
              <a:rPr lang="nl-NL" b="1" dirty="0" err="1">
                <a:solidFill>
                  <a:srgbClr val="7C9D8B"/>
                </a:solidFill>
              </a:rPr>
              <a:t>livraison</a:t>
            </a:r>
            <a:r>
              <a:rPr lang="nl-NL" b="1" dirty="0">
                <a:solidFill>
                  <a:srgbClr val="7C9D8B"/>
                </a:solidFill>
              </a:rPr>
              <a:t>  </a:t>
            </a:r>
          </a:p>
        </p:txBody>
      </p:sp>
      <p:sp>
        <p:nvSpPr>
          <p:cNvPr id="3" name="Tijdelijke aanduiding voor inhoud 2"/>
          <p:cNvSpPr>
            <a:spLocks noGrp="1"/>
          </p:cNvSpPr>
          <p:nvPr>
            <p:ph idx="1"/>
          </p:nvPr>
        </p:nvSpPr>
        <p:spPr>
          <a:xfrm>
            <a:off x="274319" y="1033975"/>
            <a:ext cx="8630529" cy="3992072"/>
          </a:xfrm>
        </p:spPr>
        <p:txBody>
          <a:bodyPr>
            <a:normAutofit/>
          </a:bodyPr>
          <a:lstStyle/>
          <a:p>
            <a:pPr marL="0" indent="0">
              <a:buNone/>
            </a:pPr>
            <a:r>
              <a:rPr lang="fr-FR" sz="1600" dirty="0"/>
              <a:t>L'atelier est réparti sur quatre samedis (5 heures par module) avec de courtes pauses et une longue pause déjeuner</a:t>
            </a:r>
          </a:p>
          <a:p>
            <a:pPr>
              <a:buFont typeface="Arial" panose="020B0604020202020204" pitchFamily="34" charset="0"/>
              <a:buChar char="•"/>
            </a:pPr>
            <a:endParaRPr lang="nl-NL" dirty="0"/>
          </a:p>
          <a:p>
            <a:pPr lvl="3"/>
            <a:endParaRPr lang="nl-NL" dirty="0"/>
          </a:p>
          <a:p>
            <a:pPr lvl="3"/>
            <a:endParaRPr lang="nl-NL" dirty="0"/>
          </a:p>
          <a:p>
            <a:pPr lvl="3"/>
            <a:endParaRPr lang="nl-NL" dirty="0"/>
          </a:p>
          <a:p>
            <a:pPr lvl="3"/>
            <a:endParaRPr lang="nl-NL" dirty="0"/>
          </a:p>
          <a:p>
            <a:pPr lvl="3"/>
            <a:endParaRPr lang="nl-NL" dirty="0"/>
          </a:p>
          <a:p>
            <a:pPr lvl="3"/>
            <a:endParaRPr lang="nl-NL" dirty="0"/>
          </a:p>
        </p:txBody>
      </p:sp>
      <p:sp>
        <p:nvSpPr>
          <p:cNvPr id="4" name="Tijdelijke aanduiding voor dianummer 3"/>
          <p:cNvSpPr>
            <a:spLocks noGrp="1"/>
          </p:cNvSpPr>
          <p:nvPr>
            <p:ph type="sldNum" sz="quarter" idx="12"/>
          </p:nvPr>
        </p:nvSpPr>
        <p:spPr/>
        <p:txBody>
          <a:bodyPr/>
          <a:lstStyle/>
          <a:p>
            <a:fld id="{2066355A-084C-D24E-9AD2-7E4FC41EA627}" type="slidenum">
              <a:rPr lang="en-US" smtClean="0"/>
              <a:pPr/>
              <a:t>7</a:t>
            </a:fld>
            <a:endParaRPr lang="en-US" dirty="0"/>
          </a:p>
        </p:txBody>
      </p:sp>
      <p:pic>
        <p:nvPicPr>
          <p:cNvPr id="6" name="Afbeelding 5">
            <a:extLst>
              <a:ext uri="{FF2B5EF4-FFF2-40B4-BE49-F238E27FC236}">
                <a16:creationId xmlns:a16="http://schemas.microsoft.com/office/drawing/2014/main" id="{2F79C73A-9965-7B83-E3B0-F34685879E68}"/>
              </a:ext>
            </a:extLst>
          </p:cNvPr>
          <p:cNvPicPr>
            <a:picLocks noChangeAspect="1"/>
          </p:cNvPicPr>
          <p:nvPr/>
        </p:nvPicPr>
        <p:blipFill>
          <a:blip r:embed="rId3"/>
          <a:stretch>
            <a:fillRect/>
          </a:stretch>
        </p:blipFill>
        <p:spPr>
          <a:xfrm>
            <a:off x="68189" y="1603716"/>
            <a:ext cx="9007621" cy="3594295"/>
          </a:xfrm>
          <a:prstGeom prst="rect">
            <a:avLst/>
          </a:prstGeom>
        </p:spPr>
      </p:pic>
    </p:spTree>
    <p:extLst>
      <p:ext uri="{BB962C8B-B14F-4D97-AF65-F5344CB8AC3E}">
        <p14:creationId xmlns:p14="http://schemas.microsoft.com/office/powerpoint/2010/main" val="24306986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nl-NL" b="1" dirty="0">
                <a:solidFill>
                  <a:srgbClr val="7C9D8B"/>
                </a:solidFill>
              </a:rPr>
              <a:t> </a:t>
            </a:r>
            <a:r>
              <a:rPr lang="nl-NL" dirty="0">
                <a:solidFill>
                  <a:srgbClr val="7C9D8B"/>
                </a:solidFill>
              </a:rPr>
              <a:t> </a:t>
            </a:r>
            <a:r>
              <a:rPr lang="nl-NL" b="1" dirty="0">
                <a:solidFill>
                  <a:srgbClr val="7C9D8B"/>
                </a:solidFill>
              </a:rPr>
              <a:t>Les </a:t>
            </a:r>
            <a:r>
              <a:rPr lang="nl-NL" b="1" dirty="0" err="1">
                <a:solidFill>
                  <a:srgbClr val="7C9D8B"/>
                </a:solidFill>
              </a:rPr>
              <a:t>manuels</a:t>
            </a:r>
            <a:r>
              <a:rPr lang="nl-NL" b="1" dirty="0">
                <a:solidFill>
                  <a:srgbClr val="7C9D8B"/>
                </a:solidFill>
              </a:rPr>
              <a:t> de </a:t>
            </a:r>
            <a:r>
              <a:rPr lang="nl-NL" b="1" dirty="0" err="1">
                <a:solidFill>
                  <a:srgbClr val="7C9D8B"/>
                </a:solidFill>
              </a:rPr>
              <a:t>l’atelier</a:t>
            </a:r>
            <a:r>
              <a:rPr lang="nl-NL" b="1" dirty="0">
                <a:solidFill>
                  <a:srgbClr val="7C9D8B"/>
                </a:solidFill>
              </a:rPr>
              <a:t>   </a:t>
            </a:r>
          </a:p>
        </p:txBody>
      </p:sp>
      <p:sp>
        <p:nvSpPr>
          <p:cNvPr id="3" name="Tijdelijke aanduiding voor inhoud 2"/>
          <p:cNvSpPr>
            <a:spLocks noGrp="1"/>
          </p:cNvSpPr>
          <p:nvPr>
            <p:ph idx="1"/>
          </p:nvPr>
        </p:nvSpPr>
        <p:spPr>
          <a:xfrm>
            <a:off x="274319" y="1033975"/>
            <a:ext cx="8630529" cy="3992072"/>
          </a:xfrm>
        </p:spPr>
        <p:txBody>
          <a:bodyPr>
            <a:normAutofit/>
          </a:bodyPr>
          <a:lstStyle/>
          <a:p>
            <a:pPr>
              <a:buFont typeface="Arial" panose="020B0604020202020204" pitchFamily="34" charset="0"/>
              <a:buChar char="•"/>
            </a:pPr>
            <a:endParaRPr lang="nl-NL" dirty="0"/>
          </a:p>
          <a:p>
            <a:pPr lvl="3"/>
            <a:endParaRPr lang="nl-NL" dirty="0"/>
          </a:p>
          <a:p>
            <a:pPr lvl="3"/>
            <a:endParaRPr lang="nl-NL" dirty="0"/>
          </a:p>
          <a:p>
            <a:pPr lvl="3"/>
            <a:endParaRPr lang="nl-NL" dirty="0"/>
          </a:p>
          <a:p>
            <a:pPr lvl="3"/>
            <a:endParaRPr lang="nl-NL" dirty="0"/>
          </a:p>
          <a:p>
            <a:pPr lvl="3"/>
            <a:endParaRPr lang="nl-NL" dirty="0"/>
          </a:p>
          <a:p>
            <a:pPr lvl="3"/>
            <a:endParaRPr lang="nl-NL" dirty="0"/>
          </a:p>
        </p:txBody>
      </p:sp>
      <p:sp>
        <p:nvSpPr>
          <p:cNvPr id="4" name="Tijdelijke aanduiding voor dianummer 3"/>
          <p:cNvSpPr>
            <a:spLocks noGrp="1"/>
          </p:cNvSpPr>
          <p:nvPr>
            <p:ph type="sldNum" sz="quarter" idx="12"/>
          </p:nvPr>
        </p:nvSpPr>
        <p:spPr/>
        <p:txBody>
          <a:bodyPr/>
          <a:lstStyle/>
          <a:p>
            <a:fld id="{2066355A-084C-D24E-9AD2-7E4FC41EA627}" type="slidenum">
              <a:rPr lang="en-US" smtClean="0"/>
              <a:pPr/>
              <a:t>8</a:t>
            </a:fld>
            <a:endParaRPr lang="en-US" dirty="0"/>
          </a:p>
        </p:txBody>
      </p:sp>
      <p:pic>
        <p:nvPicPr>
          <p:cNvPr id="6" name="Afbeelding 5">
            <a:extLst>
              <a:ext uri="{FF2B5EF4-FFF2-40B4-BE49-F238E27FC236}">
                <a16:creationId xmlns:a16="http://schemas.microsoft.com/office/drawing/2014/main" id="{B0E0C9E7-F40C-67A1-4123-0CEC715723E9}"/>
              </a:ext>
            </a:extLst>
          </p:cNvPr>
          <p:cNvPicPr>
            <a:picLocks noChangeAspect="1"/>
          </p:cNvPicPr>
          <p:nvPr/>
        </p:nvPicPr>
        <p:blipFill>
          <a:blip r:embed="rId3"/>
          <a:stretch>
            <a:fillRect/>
          </a:stretch>
        </p:blipFill>
        <p:spPr>
          <a:xfrm>
            <a:off x="630898" y="1033975"/>
            <a:ext cx="3040769" cy="3718228"/>
          </a:xfrm>
          <a:prstGeom prst="rect">
            <a:avLst/>
          </a:prstGeom>
        </p:spPr>
      </p:pic>
      <p:pic>
        <p:nvPicPr>
          <p:cNvPr id="8" name="Afbeelding 7">
            <a:extLst>
              <a:ext uri="{FF2B5EF4-FFF2-40B4-BE49-F238E27FC236}">
                <a16:creationId xmlns:a16="http://schemas.microsoft.com/office/drawing/2014/main" id="{4F99897E-79CE-CE86-4B11-E513B78F0D1D}"/>
              </a:ext>
            </a:extLst>
          </p:cNvPr>
          <p:cNvPicPr>
            <a:picLocks noChangeAspect="1"/>
          </p:cNvPicPr>
          <p:nvPr/>
        </p:nvPicPr>
        <p:blipFill>
          <a:blip r:embed="rId4"/>
          <a:stretch>
            <a:fillRect/>
          </a:stretch>
        </p:blipFill>
        <p:spPr>
          <a:xfrm>
            <a:off x="4556410" y="1033975"/>
            <a:ext cx="2969806" cy="3830972"/>
          </a:xfrm>
          <a:prstGeom prst="rect">
            <a:avLst/>
          </a:prstGeom>
        </p:spPr>
      </p:pic>
    </p:spTree>
    <p:extLst>
      <p:ext uri="{BB962C8B-B14F-4D97-AF65-F5344CB8AC3E}">
        <p14:creationId xmlns:p14="http://schemas.microsoft.com/office/powerpoint/2010/main" val="2001325470"/>
      </p:ext>
    </p:extLst>
  </p:cSld>
  <p:clrMapOvr>
    <a:masterClrMapping/>
  </p:clrMapOvr>
</p:sld>
</file>

<file path=ppt/theme/theme1.xml><?xml version="1.0" encoding="utf-8"?>
<a:theme xmlns:a="http://schemas.openxmlformats.org/drawingml/2006/main" name="Kantoorthema">
  <a:themeElements>
    <a:clrScheme name="Aangepast 15">
      <a:dk1>
        <a:srgbClr val="15264B"/>
      </a:dk1>
      <a:lt1>
        <a:sysClr val="window" lastClr="FFFFFF"/>
      </a:lt1>
      <a:dk2>
        <a:srgbClr val="B1093D"/>
      </a:dk2>
      <a:lt2>
        <a:srgbClr val="EEECE1"/>
      </a:lt2>
      <a:accent1>
        <a:srgbClr val="B1093D"/>
      </a:accent1>
      <a:accent2>
        <a:srgbClr val="199B97"/>
      </a:accent2>
      <a:accent3>
        <a:srgbClr val="7C9D8B"/>
      </a:accent3>
      <a:accent4>
        <a:srgbClr val="1C355E"/>
      </a:accent4>
      <a:accent5>
        <a:srgbClr val="CB4F42"/>
      </a:accent5>
      <a:accent6>
        <a:srgbClr val="009FB4"/>
      </a:accent6>
      <a:hlink>
        <a:srgbClr val="B1093D"/>
      </a:hlink>
      <a:folHlink>
        <a:srgbClr val="512C4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190101_Sensoa_PPT_template" id="{AF3B9749-A7C4-E345-A3EE-C7D68F143D7F}" vid="{B659F33A-3C02-8D4D-81B1-698EB35B88A7}"/>
    </a:ext>
  </a:extLst>
</a:theme>
</file>

<file path=ppt/theme/theme2.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h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Aangepast 10">
    <a:dk1>
      <a:srgbClr val="15264B"/>
    </a:dk1>
    <a:lt1>
      <a:sysClr val="window" lastClr="FFFFFF"/>
    </a:lt1>
    <a:dk2>
      <a:srgbClr val="B1093D"/>
    </a:dk2>
    <a:lt2>
      <a:srgbClr val="EEECE1"/>
    </a:lt2>
    <a:accent1>
      <a:srgbClr val="B1093D"/>
    </a:accent1>
    <a:accent2>
      <a:srgbClr val="199B97"/>
    </a:accent2>
    <a:accent3>
      <a:srgbClr val="A4B9AF"/>
    </a:accent3>
    <a:accent4>
      <a:srgbClr val="1C355E"/>
    </a:accent4>
    <a:accent5>
      <a:srgbClr val="CB4F42"/>
    </a:accent5>
    <a:accent6>
      <a:srgbClr val="009FB4"/>
    </a:accent6>
    <a:hlink>
      <a:srgbClr val="B1093D"/>
    </a:hlink>
    <a:folHlink>
      <a:srgbClr val="512C4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9412565B187F84F9E61F7B475319D45" ma:contentTypeVersion="15" ma:contentTypeDescription="Een nieuw document maken." ma:contentTypeScope="" ma:versionID="0b3893e408e96b1bd53c392a3424bfa2">
  <xsd:schema xmlns:xsd="http://www.w3.org/2001/XMLSchema" xmlns:xs="http://www.w3.org/2001/XMLSchema" xmlns:p="http://schemas.microsoft.com/office/2006/metadata/properties" xmlns:ns2="d5e38e56-cfc0-4be1-83c7-5039599b4a15" xmlns:ns3="a98011b6-6e9e-4d1e-877c-24385949d8d3" xmlns:ns4="a633db6b-2f94-4151-a1db-28fd557bdfdb" targetNamespace="http://schemas.microsoft.com/office/2006/metadata/properties" ma:root="true" ma:fieldsID="032289853f6861f86424bd9bfdea63d9" ns2:_="" ns3:_="" ns4:_="">
    <xsd:import namespace="d5e38e56-cfc0-4be1-83c7-5039599b4a15"/>
    <xsd:import namespace="a98011b6-6e9e-4d1e-877c-24385949d8d3"/>
    <xsd:import namespace="a633db6b-2f94-4151-a1db-28fd557bdfdb"/>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Location" minOccurs="0"/>
                <xsd:element ref="ns2:_Flow_SignoffStatus" minOccurs="0"/>
                <xsd:element ref="ns2:MediaServiceGenerationTime" minOccurs="0"/>
                <xsd:element ref="ns2:MediaServiceEventHashCode" minOccurs="0"/>
                <xsd:element ref="ns2:link" minOccurs="0"/>
                <xsd:element ref="ns2:MediaServiceAutoKeyPoints" minOccurs="0"/>
                <xsd:element ref="ns2:MediaServiceKeyPoints" minOccurs="0"/>
                <xsd:element ref="ns2:MediaLengthInSeconds" minOccurs="0"/>
                <xsd:element ref="ns4:_dlc_DocId" minOccurs="0"/>
                <xsd:element ref="ns4:_dlc_DocIdUrl" minOccurs="0"/>
                <xsd:element ref="ns4: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e38e56-cfc0-4be1-83c7-5039599b4a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_Flow_SignoffStatus" ma:index="16" nillable="true" ma:displayName="Afmeldingsstatus" ma:internalName="_x0024_Resources_x003a_core_x002c_Signoff_Status_x003b_">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ink" ma:index="19" nillable="true" ma:displayName="link" ma:format="Hyperlink" ma:internalName="link">
      <xsd:complexType>
        <xsd:complexContent>
          <xsd:extension base="dms:URL">
            <xsd:sequence>
              <xsd:element name="Url" type="dms:ValidUrl" minOccurs="0" nillable="true"/>
              <xsd:element name="Description" type="xsd:string" nillable="true"/>
            </xsd:sequence>
          </xsd:extension>
        </xsd:complexContent>
      </xsd:complex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98011b6-6e9e-4d1e-877c-24385949d8d3" elementFormDefault="qualified">
    <xsd:import namespace="http://schemas.microsoft.com/office/2006/documentManagement/types"/>
    <xsd:import namespace="http://schemas.microsoft.com/office/infopath/2007/PartnerControls"/>
    <xsd:element name="SharedWithUsers" ma:index="1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Gedeeld met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633db6b-2f94-4151-a1db-28fd557bdfdb" elementFormDefault="qualified">
    <xsd:import namespace="http://schemas.microsoft.com/office/2006/documentManagement/types"/>
    <xsd:import namespace="http://schemas.microsoft.com/office/infopath/2007/PartnerControls"/>
    <xsd:element name="_dlc_DocId" ma:index="23" nillable="true" ma:displayName="Waarde van de document-id" ma:description="De waarde van de document-id die aan dit item is toegewezen." ma:indexed="true" ma:internalName="_dlc_DocId" ma:readOnly="true">
      <xsd:simpleType>
        <xsd:restriction base="dms:Text"/>
      </xsd:simpleType>
    </xsd:element>
    <xsd:element name="_dlc_DocIdUrl" ma:index="24"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5"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Flow_SignoffStatus xmlns="d5e38e56-cfc0-4be1-83c7-5039599b4a15" xsi:nil="true"/>
    <link xmlns="d5e38e56-cfc0-4be1-83c7-5039599b4a15">
      <Url xsi:nil="true"/>
      <Description xsi:nil="true"/>
    </link>
    <_dlc_DocId xmlns="a633db6b-2f94-4151-a1db-28fd557bdfdb">PUBLIC-2144266404-167494</_dlc_DocId>
    <_dlc_DocIdUrl xmlns="a633db6b-2f94-4151-a1db-28fd557bdfdb">
      <Url>https://sensoa.sharepoint.com/public/_layouts/15/DocIdRedir.aspx?ID=PUBLIC-2144266404-167494</Url>
      <Description>PUBLIC-2144266404-167494</Description>
    </_dlc_DocIdUr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87D2A1B0-FF3E-4009-940D-AED0EB70AA20}">
  <ds:schemaRefs>
    <ds:schemaRef ds:uri="http://schemas.microsoft.com/sharepoint/v3/contenttype/forms"/>
  </ds:schemaRefs>
</ds:datastoreItem>
</file>

<file path=customXml/itemProps2.xml><?xml version="1.0" encoding="utf-8"?>
<ds:datastoreItem xmlns:ds="http://schemas.openxmlformats.org/officeDocument/2006/customXml" ds:itemID="{EEA130B6-85D2-4774-A410-1F7DE34B4B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5e38e56-cfc0-4be1-83c7-5039599b4a15"/>
    <ds:schemaRef ds:uri="a98011b6-6e9e-4d1e-877c-24385949d8d3"/>
    <ds:schemaRef ds:uri="a633db6b-2f94-4151-a1db-28fd557bdfd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B6F2769-7194-4217-93D3-3AF3A4742282}">
  <ds:schemaRefs>
    <ds:schemaRef ds:uri="http://schemas.microsoft.com/office/2006/metadata/properties"/>
    <ds:schemaRef ds:uri="http://schemas.microsoft.com/office/infopath/2007/PartnerControls"/>
    <ds:schemaRef ds:uri="http://schemas.microsoft.com/sharepoint/v3/fields"/>
    <ds:schemaRef ds:uri="d5e38e56-cfc0-4be1-83c7-5039599b4a15"/>
    <ds:schemaRef ds:uri="a633db6b-2f94-4151-a1db-28fd557bdfdb"/>
  </ds:schemaRefs>
</ds:datastoreItem>
</file>

<file path=customXml/itemProps4.xml><?xml version="1.0" encoding="utf-8"?>
<ds:datastoreItem xmlns:ds="http://schemas.openxmlformats.org/officeDocument/2006/customXml" ds:itemID="{99652372-8903-495E-9508-8426CBA7E615}">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190101_Sensoa_PPT_template</Template>
  <TotalTime>5572</TotalTime>
  <Words>2098</Words>
  <Application>Microsoft Office PowerPoint</Application>
  <PresentationFormat>Diavoorstelling (16:9)</PresentationFormat>
  <Paragraphs>407</Paragraphs>
  <Slides>23</Slides>
  <Notes>20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23</vt:i4>
      </vt:variant>
    </vt:vector>
  </HeadingPairs>
  <TitlesOfParts>
    <vt:vector size="29" baseType="lpstr">
      <vt:lpstr>Arial</vt:lpstr>
      <vt:lpstr>Calibri</vt:lpstr>
      <vt:lpstr>Lucida Grande</vt:lpstr>
      <vt:lpstr>Signa Offc Pro Light</vt:lpstr>
      <vt:lpstr>Verdana</vt:lpstr>
      <vt:lpstr>Kantoorthema</vt:lpstr>
      <vt:lpstr>“Séropositive? Vous n’êtes pa seul” </vt:lpstr>
      <vt:lpstr>Contexte de l’intervention</vt:lpstr>
      <vt:lpstr>Développement de l’ intervention  </vt:lpstr>
      <vt:lpstr>“Séropositive? Vous n’êtes pas seul” </vt:lpstr>
      <vt:lpstr>Finalité et objectives  </vt:lpstr>
      <vt:lpstr>Schematisation des objectives  </vt:lpstr>
      <vt:lpstr>  Méthodes </vt:lpstr>
      <vt:lpstr>  Contenu et livraison  </vt:lpstr>
      <vt:lpstr>  Les manuels de l’atelier   </vt:lpstr>
      <vt:lpstr>PowerPoint-presentatie</vt:lpstr>
      <vt:lpstr>Évaluation</vt:lpstr>
      <vt:lpstr>Les instruments d'évaluation</vt:lpstr>
      <vt:lpstr>PowerPoint-presentatie</vt:lpstr>
      <vt:lpstr>Résults   </vt:lpstr>
      <vt:lpstr> Caractéristiques démographiques des participants  </vt:lpstr>
      <vt:lpstr>Pays d’origine et année de diagnostique au VIH</vt:lpstr>
      <vt:lpstr>Résults   </vt:lpstr>
      <vt:lpstr>Résults   </vt:lpstr>
      <vt:lpstr>Résults   </vt:lpstr>
      <vt:lpstr>Résults   </vt:lpstr>
      <vt:lpstr>Résults   </vt:lpstr>
      <vt:lpstr>Leçons tirées </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Sensoa Powerpointsjabloon</dc:title>
  <dc:creator>Ddungu Charles</dc:creator>
  <cp:lastModifiedBy>Ddungu Charles</cp:lastModifiedBy>
  <cp:revision>4</cp:revision>
  <cp:lastPrinted>2019-01-31T12:33:54Z</cp:lastPrinted>
  <dcterms:created xsi:type="dcterms:W3CDTF">2024-04-15T08:38:11Z</dcterms:created>
  <dcterms:modified xsi:type="dcterms:W3CDTF">2024-09-20T12:14:39Z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0x010100F9412565B187F84F9E61F7B475319D45</vt:lpwstr>
  </property>
  <property fmtid="{D5CDD505-2E9C-101B-9397-08002B2CF9AE}" pid="3" name="_dlc_DocIdItemGuid">
    <vt:lpwstr>6dc4cd30-607f-4c38-91d3-2099a558150e</vt:lpwstr>
  </property>
</Properties>
</file>